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Montserrat Black"/>
      <p:bold r:id="rId22"/>
      <p:boldItalic r:id="rId23"/>
    </p:embeddedFont>
    <p:embeddedFont>
      <p:font typeface="Montserrat"/>
      <p:regular r:id="rId24"/>
      <p:bold r:id="rId25"/>
      <p:italic r:id="rId26"/>
      <p:boldItalic r:id="rId27"/>
    </p:embeddedFont>
    <p:embeddedFont>
      <p:font typeface="Anaheim"/>
      <p:regular r:id="rId28"/>
    </p:embeddedFont>
    <p:embeddedFont>
      <p:font typeface="Bebas Neue"/>
      <p:regular r:id="rId29"/>
    </p:embeddedFont>
    <p:embeddedFont>
      <p:font typeface="PT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MontserratBlack-bold.fntdata"/><Relationship Id="rId21" Type="http://schemas.openxmlformats.org/officeDocument/2006/relationships/slide" Target="slides/slide17.xml"/><Relationship Id="rId24" Type="http://schemas.openxmlformats.org/officeDocument/2006/relationships/font" Target="fonts/Montserrat-regular.fntdata"/><Relationship Id="rId23" Type="http://schemas.openxmlformats.org/officeDocument/2006/relationships/font" Target="fonts/MontserratBlack-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Anaheim-regular.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ebasNeue-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TSans-bold.fntdata"/><Relationship Id="rId30" Type="http://schemas.openxmlformats.org/officeDocument/2006/relationships/font" Target="fonts/PTSans-regular.fntdata"/><Relationship Id="rId11" Type="http://schemas.openxmlformats.org/officeDocument/2006/relationships/slide" Target="slides/slide7.xml"/><Relationship Id="rId33" Type="http://schemas.openxmlformats.org/officeDocument/2006/relationships/font" Target="fonts/PTSans-boldItalic.fntdata"/><Relationship Id="rId10" Type="http://schemas.openxmlformats.org/officeDocument/2006/relationships/slide" Target="slides/slide6.xml"/><Relationship Id="rId32" Type="http://schemas.openxmlformats.org/officeDocument/2006/relationships/font" Target="fonts/PTSans-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 name="Shape 1434"/>
        <p:cNvGrpSpPr/>
        <p:nvPr/>
      </p:nvGrpSpPr>
      <p:grpSpPr>
        <a:xfrm>
          <a:off x="0" y="0"/>
          <a:ext cx="0" cy="0"/>
          <a:chOff x="0" y="0"/>
          <a:chExt cx="0" cy="0"/>
        </a:xfrm>
      </p:grpSpPr>
      <p:sp>
        <p:nvSpPr>
          <p:cNvPr id="1435" name="Google Shape;1435;g25f24e3dd09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6" name="Google Shape;1436;g25f24e3dd09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25f24e3dd09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25f24e3dd09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25f24e3dd09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25f24e3dd09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3" name="Shape 1483"/>
        <p:cNvGrpSpPr/>
        <p:nvPr/>
      </p:nvGrpSpPr>
      <p:grpSpPr>
        <a:xfrm>
          <a:off x="0" y="0"/>
          <a:ext cx="0" cy="0"/>
          <a:chOff x="0" y="0"/>
          <a:chExt cx="0" cy="0"/>
        </a:xfrm>
      </p:grpSpPr>
      <p:sp>
        <p:nvSpPr>
          <p:cNvPr id="1484" name="Google Shape;1484;g25f24e3dd0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5" name="Google Shape;1485;g25f24e3dd0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7" name="Shape 1507"/>
        <p:cNvGrpSpPr/>
        <p:nvPr/>
      </p:nvGrpSpPr>
      <p:grpSpPr>
        <a:xfrm>
          <a:off x="0" y="0"/>
          <a:ext cx="0" cy="0"/>
          <a:chOff x="0" y="0"/>
          <a:chExt cx="0" cy="0"/>
        </a:xfrm>
      </p:grpSpPr>
      <p:sp>
        <p:nvSpPr>
          <p:cNvPr id="1508" name="Google Shape;1508;g25f24e3dd09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 name="Google Shape;1509;g25f24e3dd09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25f24e3dd09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25f24e3dd09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1734a882cf6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1734a882cf6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5f24e3dd09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5f24e3dd09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1734a882cf6_0_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1734a882cf6_0_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25f24e3dd0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25f24e3dd0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5f24e3dd0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25f24e3dd0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25f24e3dd0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25f24e3dd0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25f24e3dd0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25f24e3dd0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3" name="Shape 443"/>
        <p:cNvGrpSpPr/>
        <p:nvPr/>
      </p:nvGrpSpPr>
      <p:grpSpPr>
        <a:xfrm>
          <a:off x="0" y="0"/>
          <a:ext cx="0" cy="0"/>
          <a:chOff x="0" y="0"/>
          <a:chExt cx="0" cy="0"/>
        </a:xfrm>
      </p:grpSpPr>
      <p:sp>
        <p:nvSpPr>
          <p:cNvPr id="444" name="Google Shape;444;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5" name="Google Shape;445;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6" name="Google Shape;446;p11"/>
          <p:cNvGrpSpPr/>
          <p:nvPr/>
        </p:nvGrpSpPr>
        <p:grpSpPr>
          <a:xfrm rot="10800000">
            <a:off x="4305914" y="3662226"/>
            <a:ext cx="5036265" cy="4113315"/>
            <a:chOff x="4780389" y="2513201"/>
            <a:chExt cx="5036265" cy="4113315"/>
          </a:xfrm>
        </p:grpSpPr>
        <p:grpSp>
          <p:nvGrpSpPr>
            <p:cNvPr id="447" name="Google Shape;447;p11"/>
            <p:cNvGrpSpPr/>
            <p:nvPr/>
          </p:nvGrpSpPr>
          <p:grpSpPr>
            <a:xfrm>
              <a:off x="4780389" y="2513201"/>
              <a:ext cx="5036265" cy="4113315"/>
              <a:chOff x="4673664" y="2214101"/>
              <a:chExt cx="5036265" cy="4113315"/>
            </a:xfrm>
          </p:grpSpPr>
          <p:sp>
            <p:nvSpPr>
              <p:cNvPr id="448" name="Google Shape;448;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11"/>
              <p:cNvGrpSpPr/>
              <p:nvPr/>
            </p:nvGrpSpPr>
            <p:grpSpPr>
              <a:xfrm>
                <a:off x="4673664" y="2214101"/>
                <a:ext cx="5036265" cy="4113315"/>
                <a:chOff x="4673664" y="2214101"/>
                <a:chExt cx="5036265" cy="4113315"/>
              </a:xfrm>
            </p:grpSpPr>
            <p:grpSp>
              <p:nvGrpSpPr>
                <p:cNvPr id="450" name="Google Shape;450;p11"/>
                <p:cNvGrpSpPr/>
                <p:nvPr/>
              </p:nvGrpSpPr>
              <p:grpSpPr>
                <a:xfrm>
                  <a:off x="4673664" y="2214101"/>
                  <a:ext cx="5036265" cy="4113315"/>
                  <a:chOff x="3825164" y="427026"/>
                  <a:chExt cx="5036265" cy="4113315"/>
                </a:xfrm>
              </p:grpSpPr>
              <p:sp>
                <p:nvSpPr>
                  <p:cNvPr id="451" name="Google Shape;451;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7" name="Google Shape;487;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1"/>
          <p:cNvGrpSpPr/>
          <p:nvPr/>
        </p:nvGrpSpPr>
        <p:grpSpPr>
          <a:xfrm>
            <a:off x="-128336" y="-2516262"/>
            <a:ext cx="5036265" cy="4113315"/>
            <a:chOff x="4780389" y="2513201"/>
            <a:chExt cx="5036265" cy="4113315"/>
          </a:xfrm>
        </p:grpSpPr>
        <p:grpSp>
          <p:nvGrpSpPr>
            <p:cNvPr id="491" name="Google Shape;491;p11"/>
            <p:cNvGrpSpPr/>
            <p:nvPr/>
          </p:nvGrpSpPr>
          <p:grpSpPr>
            <a:xfrm>
              <a:off x="4780389" y="2513201"/>
              <a:ext cx="5036265" cy="4113315"/>
              <a:chOff x="4673664" y="2214101"/>
              <a:chExt cx="5036265" cy="4113315"/>
            </a:xfrm>
          </p:grpSpPr>
          <p:sp>
            <p:nvSpPr>
              <p:cNvPr id="492" name="Google Shape;492;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1"/>
              <p:cNvGrpSpPr/>
              <p:nvPr/>
            </p:nvGrpSpPr>
            <p:grpSpPr>
              <a:xfrm>
                <a:off x="4673664" y="2214101"/>
                <a:ext cx="5036265" cy="4113315"/>
                <a:chOff x="4673664" y="2214101"/>
                <a:chExt cx="5036265" cy="4113315"/>
              </a:xfrm>
            </p:grpSpPr>
            <p:grpSp>
              <p:nvGrpSpPr>
                <p:cNvPr id="494" name="Google Shape;494;p11"/>
                <p:cNvGrpSpPr/>
                <p:nvPr/>
              </p:nvGrpSpPr>
              <p:grpSpPr>
                <a:xfrm>
                  <a:off x="4673664" y="2214101"/>
                  <a:ext cx="5036265" cy="4113315"/>
                  <a:chOff x="3825164" y="427026"/>
                  <a:chExt cx="5036265" cy="4113315"/>
                </a:xfrm>
              </p:grpSpPr>
              <p:sp>
                <p:nvSpPr>
                  <p:cNvPr id="495" name="Google Shape;495;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 name="Google Shape;531;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4" name="Shape 5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5" name="Shape 535"/>
        <p:cNvGrpSpPr/>
        <p:nvPr/>
      </p:nvGrpSpPr>
      <p:grpSpPr>
        <a:xfrm>
          <a:off x="0" y="0"/>
          <a:ext cx="0" cy="0"/>
          <a:chOff x="0" y="0"/>
          <a:chExt cx="0" cy="0"/>
        </a:xfrm>
      </p:grpSpPr>
      <p:sp>
        <p:nvSpPr>
          <p:cNvPr id="536" name="Google Shape;536;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7" name="Google Shape;537;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8" name="Google Shape;538;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0" name="Google Shape;540;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3" name="Google Shape;543;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7" name="Google Shape;547;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3" name="Google Shape;593;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6" name="Shape 596"/>
        <p:cNvGrpSpPr/>
        <p:nvPr/>
      </p:nvGrpSpPr>
      <p:grpSpPr>
        <a:xfrm>
          <a:off x="0" y="0"/>
          <a:ext cx="0" cy="0"/>
          <a:chOff x="0" y="0"/>
          <a:chExt cx="0" cy="0"/>
        </a:xfrm>
      </p:grpSpPr>
      <p:sp>
        <p:nvSpPr>
          <p:cNvPr id="597" name="Google Shape;597;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8" name="Google Shape;598;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599" name="Google Shape;599;p14"/>
          <p:cNvGrpSpPr/>
          <p:nvPr/>
        </p:nvGrpSpPr>
        <p:grpSpPr>
          <a:xfrm>
            <a:off x="7107962" y="-355553"/>
            <a:ext cx="1934332" cy="1332011"/>
            <a:chOff x="7107962" y="-355553"/>
            <a:chExt cx="1934332" cy="1332011"/>
          </a:xfrm>
        </p:grpSpPr>
        <p:sp>
          <p:nvSpPr>
            <p:cNvPr id="600" name="Google Shape;600;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4"/>
          <p:cNvGrpSpPr/>
          <p:nvPr/>
        </p:nvGrpSpPr>
        <p:grpSpPr>
          <a:xfrm>
            <a:off x="108580" y="3475490"/>
            <a:ext cx="1961773" cy="2399979"/>
            <a:chOff x="108580" y="3135490"/>
            <a:chExt cx="1961773" cy="2399979"/>
          </a:xfrm>
        </p:grpSpPr>
        <p:sp>
          <p:nvSpPr>
            <p:cNvPr id="609" name="Google Shape;609;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14"/>
            <p:cNvGrpSpPr/>
            <p:nvPr/>
          </p:nvGrpSpPr>
          <p:grpSpPr>
            <a:xfrm>
              <a:off x="108580" y="3135490"/>
              <a:ext cx="1961773" cy="2399979"/>
              <a:chOff x="108580" y="3135490"/>
              <a:chExt cx="1961773" cy="2399979"/>
            </a:xfrm>
          </p:grpSpPr>
          <p:sp>
            <p:nvSpPr>
              <p:cNvPr id="614" name="Google Shape;614;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3"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4" name="Google Shape;644;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5" name="Google Shape;645;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6" name="Shape 646"/>
        <p:cNvGrpSpPr/>
        <p:nvPr/>
      </p:nvGrpSpPr>
      <p:grpSpPr>
        <a:xfrm>
          <a:off x="0" y="0"/>
          <a:ext cx="0" cy="0"/>
          <a:chOff x="0" y="0"/>
          <a:chExt cx="0" cy="0"/>
        </a:xfrm>
      </p:grpSpPr>
      <p:sp>
        <p:nvSpPr>
          <p:cNvPr id="647" name="Google Shape;647;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8" name="Google Shape;648;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49" name="Google Shape;649;p16"/>
          <p:cNvGrpSpPr/>
          <p:nvPr/>
        </p:nvGrpSpPr>
        <p:grpSpPr>
          <a:xfrm rot="10800000">
            <a:off x="5530217" y="3471726"/>
            <a:ext cx="3811962" cy="1913484"/>
            <a:chOff x="4673664" y="4413931"/>
            <a:chExt cx="3811962" cy="1913484"/>
          </a:xfrm>
        </p:grpSpPr>
        <p:grpSp>
          <p:nvGrpSpPr>
            <p:cNvPr id="650" name="Google Shape;650;p16"/>
            <p:cNvGrpSpPr/>
            <p:nvPr/>
          </p:nvGrpSpPr>
          <p:grpSpPr>
            <a:xfrm>
              <a:off x="4673664" y="4413931"/>
              <a:ext cx="3811962" cy="1913484"/>
              <a:chOff x="3825164" y="2626856"/>
              <a:chExt cx="3811962" cy="1913484"/>
            </a:xfrm>
          </p:grpSpPr>
          <p:sp>
            <p:nvSpPr>
              <p:cNvPr id="651" name="Google Shape;651;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8" name="Shape 668"/>
        <p:cNvGrpSpPr/>
        <p:nvPr/>
      </p:nvGrpSpPr>
      <p:grpSpPr>
        <a:xfrm>
          <a:off x="0" y="0"/>
          <a:ext cx="0" cy="0"/>
          <a:chOff x="0" y="0"/>
          <a:chExt cx="0" cy="0"/>
        </a:xfrm>
      </p:grpSpPr>
      <p:sp>
        <p:nvSpPr>
          <p:cNvPr id="669" name="Google Shape;669;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0" name="Google Shape;670;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5" name="Shape 695"/>
        <p:cNvGrpSpPr/>
        <p:nvPr/>
      </p:nvGrpSpPr>
      <p:grpSpPr>
        <a:xfrm>
          <a:off x="0" y="0"/>
          <a:ext cx="0" cy="0"/>
          <a:chOff x="0" y="0"/>
          <a:chExt cx="0" cy="0"/>
        </a:xfrm>
      </p:grpSpPr>
      <p:grpSp>
        <p:nvGrpSpPr>
          <p:cNvPr id="696" name="Google Shape;696;p18"/>
          <p:cNvGrpSpPr/>
          <p:nvPr/>
        </p:nvGrpSpPr>
        <p:grpSpPr>
          <a:xfrm flipH="1">
            <a:off x="7223396" y="3475515"/>
            <a:ext cx="1961773" cy="2399979"/>
            <a:chOff x="108580" y="3135490"/>
            <a:chExt cx="1961773" cy="2399979"/>
          </a:xfrm>
        </p:grpSpPr>
        <p:sp>
          <p:nvSpPr>
            <p:cNvPr id="697" name="Google Shape;697;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18"/>
            <p:cNvGrpSpPr/>
            <p:nvPr/>
          </p:nvGrpSpPr>
          <p:grpSpPr>
            <a:xfrm>
              <a:off x="108580" y="3135490"/>
              <a:ext cx="1961773" cy="2399979"/>
              <a:chOff x="108580" y="3135490"/>
              <a:chExt cx="1961773" cy="2399979"/>
            </a:xfrm>
          </p:grpSpPr>
          <p:sp>
            <p:nvSpPr>
              <p:cNvPr id="702" name="Google Shape;702;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 name="Google Shape;711;p18"/>
          <p:cNvGrpSpPr/>
          <p:nvPr/>
        </p:nvGrpSpPr>
        <p:grpSpPr>
          <a:xfrm flipH="1">
            <a:off x="-253943" y="-355553"/>
            <a:ext cx="1934332" cy="1332011"/>
            <a:chOff x="7107962" y="-355553"/>
            <a:chExt cx="1934332" cy="1332011"/>
          </a:xfrm>
        </p:grpSpPr>
        <p:sp>
          <p:nvSpPr>
            <p:cNvPr id="712" name="Google Shape;712;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1" name="Google Shape;721;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2" name="Shape 722"/>
        <p:cNvGrpSpPr/>
        <p:nvPr/>
      </p:nvGrpSpPr>
      <p:grpSpPr>
        <a:xfrm>
          <a:off x="0" y="0"/>
          <a:ext cx="0" cy="0"/>
          <a:chOff x="0" y="0"/>
          <a:chExt cx="0" cy="0"/>
        </a:xfrm>
      </p:grpSpPr>
      <p:sp>
        <p:nvSpPr>
          <p:cNvPr id="723" name="Google Shape;723;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4" name="Google Shape;724;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5" name="Google Shape;725;p19"/>
          <p:cNvGrpSpPr/>
          <p:nvPr/>
        </p:nvGrpSpPr>
        <p:grpSpPr>
          <a:xfrm>
            <a:off x="6950792" y="-147006"/>
            <a:ext cx="2532725" cy="1881750"/>
            <a:chOff x="7221517" y="-507956"/>
            <a:chExt cx="2532725" cy="1881750"/>
          </a:xfrm>
        </p:grpSpPr>
        <p:sp>
          <p:nvSpPr>
            <p:cNvPr id="726" name="Google Shape;726;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9"/>
          <p:cNvGrpSpPr/>
          <p:nvPr/>
        </p:nvGrpSpPr>
        <p:grpSpPr>
          <a:xfrm>
            <a:off x="6399342" y="3763244"/>
            <a:ext cx="2532725" cy="1881750"/>
            <a:chOff x="7221517" y="-507956"/>
            <a:chExt cx="2532725" cy="1881750"/>
          </a:xfrm>
        </p:grpSpPr>
        <p:sp>
          <p:nvSpPr>
            <p:cNvPr id="737" name="Google Shape;73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7" name="Shape 747"/>
        <p:cNvGrpSpPr/>
        <p:nvPr/>
      </p:nvGrpSpPr>
      <p:grpSpPr>
        <a:xfrm>
          <a:off x="0" y="0"/>
          <a:ext cx="0" cy="0"/>
          <a:chOff x="0" y="0"/>
          <a:chExt cx="0" cy="0"/>
        </a:xfrm>
      </p:grpSpPr>
      <p:sp>
        <p:nvSpPr>
          <p:cNvPr id="748" name="Google Shape;748;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9" name="Google Shape;749;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0" name="Google Shape;750;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2" name="Google Shape;752;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3" name="Google Shape;753;p20"/>
          <p:cNvGrpSpPr/>
          <p:nvPr/>
        </p:nvGrpSpPr>
        <p:grpSpPr>
          <a:xfrm rot="-121718">
            <a:off x="7509504" y="-374087"/>
            <a:ext cx="1961826" cy="2400044"/>
            <a:chOff x="108580" y="3135490"/>
            <a:chExt cx="1961773" cy="2399979"/>
          </a:xfrm>
        </p:grpSpPr>
        <p:sp>
          <p:nvSpPr>
            <p:cNvPr id="754" name="Google Shape;754;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20"/>
            <p:cNvGrpSpPr/>
            <p:nvPr/>
          </p:nvGrpSpPr>
          <p:grpSpPr>
            <a:xfrm>
              <a:off x="108580" y="3135490"/>
              <a:ext cx="1961773" cy="2399979"/>
              <a:chOff x="108580" y="3135490"/>
              <a:chExt cx="1961773" cy="2399979"/>
            </a:xfrm>
          </p:grpSpPr>
          <p:sp>
            <p:nvSpPr>
              <p:cNvPr id="759" name="Google Shape;759;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 name="Google Shape;768;p20"/>
          <p:cNvGrpSpPr/>
          <p:nvPr/>
        </p:nvGrpSpPr>
        <p:grpSpPr>
          <a:xfrm rot="-121718">
            <a:off x="-186696" y="3321613"/>
            <a:ext cx="1961826" cy="2400044"/>
            <a:chOff x="108580" y="3135490"/>
            <a:chExt cx="1961773" cy="2399979"/>
          </a:xfrm>
        </p:grpSpPr>
        <p:sp>
          <p:nvSpPr>
            <p:cNvPr id="769" name="Google Shape;769;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20"/>
            <p:cNvGrpSpPr/>
            <p:nvPr/>
          </p:nvGrpSpPr>
          <p:grpSpPr>
            <a:xfrm>
              <a:off x="108580" y="3135490"/>
              <a:ext cx="1961773" cy="2399979"/>
              <a:chOff x="108580" y="3135490"/>
              <a:chExt cx="1961773" cy="2399979"/>
            </a:xfrm>
          </p:grpSpPr>
          <p:sp>
            <p:nvSpPr>
              <p:cNvPr id="774" name="Google Shape;774;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3" name="Shape 783"/>
        <p:cNvGrpSpPr/>
        <p:nvPr/>
      </p:nvGrpSpPr>
      <p:grpSpPr>
        <a:xfrm>
          <a:off x="0" y="0"/>
          <a:ext cx="0" cy="0"/>
          <a:chOff x="0" y="0"/>
          <a:chExt cx="0" cy="0"/>
        </a:xfrm>
      </p:grpSpPr>
      <p:sp>
        <p:nvSpPr>
          <p:cNvPr id="784" name="Google Shape;784;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5" name="Google Shape;785;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6" name="Google Shape;786;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7" name="Google Shape;787;p21"/>
          <p:cNvGrpSpPr/>
          <p:nvPr/>
        </p:nvGrpSpPr>
        <p:grpSpPr>
          <a:xfrm>
            <a:off x="7488217" y="-507956"/>
            <a:ext cx="2532725" cy="1881750"/>
            <a:chOff x="7221517" y="-507956"/>
            <a:chExt cx="2532725" cy="1881750"/>
          </a:xfrm>
        </p:grpSpPr>
        <p:sp>
          <p:nvSpPr>
            <p:cNvPr id="788" name="Google Shape;788;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1"/>
          <p:cNvGrpSpPr/>
          <p:nvPr/>
        </p:nvGrpSpPr>
        <p:grpSpPr>
          <a:xfrm flipH="1">
            <a:off x="-969983" y="-507956"/>
            <a:ext cx="2532725" cy="1881750"/>
            <a:chOff x="7221517" y="-507956"/>
            <a:chExt cx="2532725" cy="1881750"/>
          </a:xfrm>
        </p:grpSpPr>
        <p:sp>
          <p:nvSpPr>
            <p:cNvPr id="799" name="Google Shape;79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9" name="Shape 809"/>
        <p:cNvGrpSpPr/>
        <p:nvPr/>
      </p:nvGrpSpPr>
      <p:grpSpPr>
        <a:xfrm>
          <a:off x="0" y="0"/>
          <a:ext cx="0" cy="0"/>
          <a:chOff x="0" y="0"/>
          <a:chExt cx="0" cy="0"/>
        </a:xfrm>
      </p:grpSpPr>
      <p:sp>
        <p:nvSpPr>
          <p:cNvPr id="810" name="Google Shape;810;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1" name="Google Shape;811;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2" name="Google Shape;812;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5" name="Google Shape;815;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39" name="Shape 839"/>
        <p:cNvGrpSpPr/>
        <p:nvPr/>
      </p:nvGrpSpPr>
      <p:grpSpPr>
        <a:xfrm>
          <a:off x="0" y="0"/>
          <a:ext cx="0" cy="0"/>
          <a:chOff x="0" y="0"/>
          <a:chExt cx="0" cy="0"/>
        </a:xfrm>
      </p:grpSpPr>
      <p:sp>
        <p:nvSpPr>
          <p:cNvPr id="840" name="Google Shape;840;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1" name="Google Shape;841;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6" name="Google Shape;846;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49" name="Google Shape;849;p23"/>
          <p:cNvGrpSpPr/>
          <p:nvPr/>
        </p:nvGrpSpPr>
        <p:grpSpPr>
          <a:xfrm flipH="1">
            <a:off x="-884258" y="-507956"/>
            <a:ext cx="2532725" cy="1881750"/>
            <a:chOff x="7221517" y="-507956"/>
            <a:chExt cx="2532725" cy="1881750"/>
          </a:xfrm>
        </p:grpSpPr>
        <p:sp>
          <p:nvSpPr>
            <p:cNvPr id="850" name="Google Shape;850;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3"/>
          <p:cNvGrpSpPr/>
          <p:nvPr/>
        </p:nvGrpSpPr>
        <p:grpSpPr>
          <a:xfrm flipH="1">
            <a:off x="7421542" y="4092619"/>
            <a:ext cx="2532725" cy="1881750"/>
            <a:chOff x="7221517" y="-507956"/>
            <a:chExt cx="2532725" cy="1881750"/>
          </a:xfrm>
        </p:grpSpPr>
        <p:sp>
          <p:nvSpPr>
            <p:cNvPr id="861" name="Google Shape;86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1" name="Shape 871"/>
        <p:cNvGrpSpPr/>
        <p:nvPr/>
      </p:nvGrpSpPr>
      <p:grpSpPr>
        <a:xfrm>
          <a:off x="0" y="0"/>
          <a:ext cx="0" cy="0"/>
          <a:chOff x="0" y="0"/>
          <a:chExt cx="0" cy="0"/>
        </a:xfrm>
      </p:grpSpPr>
      <p:pic>
        <p:nvPicPr>
          <p:cNvPr id="872" name="Google Shape;872;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3" name="Google Shape;873;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4" name="Google Shape;874;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5" name="Google Shape;875;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1" name="Google Shape;881;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6" name="Google Shape;886;p24"/>
          <p:cNvGrpSpPr/>
          <p:nvPr/>
        </p:nvGrpSpPr>
        <p:grpSpPr>
          <a:xfrm flipH="1">
            <a:off x="-884258" y="-507956"/>
            <a:ext cx="2532725" cy="1881750"/>
            <a:chOff x="7221517" y="-507956"/>
            <a:chExt cx="2532725" cy="1881750"/>
          </a:xfrm>
        </p:grpSpPr>
        <p:sp>
          <p:nvSpPr>
            <p:cNvPr id="887" name="Google Shape;88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4"/>
          <p:cNvGrpSpPr/>
          <p:nvPr/>
        </p:nvGrpSpPr>
        <p:grpSpPr>
          <a:xfrm flipH="1">
            <a:off x="7421542" y="4092619"/>
            <a:ext cx="2532725" cy="1881750"/>
            <a:chOff x="7221517" y="-507956"/>
            <a:chExt cx="2532725" cy="1881750"/>
          </a:xfrm>
        </p:grpSpPr>
        <p:sp>
          <p:nvSpPr>
            <p:cNvPr id="898" name="Google Shape;89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8" name="Shape 908"/>
        <p:cNvGrpSpPr/>
        <p:nvPr/>
      </p:nvGrpSpPr>
      <p:grpSpPr>
        <a:xfrm>
          <a:off x="0" y="0"/>
          <a:ext cx="0" cy="0"/>
          <a:chOff x="0" y="0"/>
          <a:chExt cx="0" cy="0"/>
        </a:xfrm>
      </p:grpSpPr>
      <p:sp>
        <p:nvSpPr>
          <p:cNvPr id="909" name="Google Shape;909;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0" name="Google Shape;910;p25"/>
          <p:cNvGrpSpPr/>
          <p:nvPr/>
        </p:nvGrpSpPr>
        <p:grpSpPr>
          <a:xfrm>
            <a:off x="7488217" y="-507956"/>
            <a:ext cx="2532725" cy="1881750"/>
            <a:chOff x="7221517" y="-507956"/>
            <a:chExt cx="2532725" cy="1881750"/>
          </a:xfrm>
        </p:grpSpPr>
        <p:sp>
          <p:nvSpPr>
            <p:cNvPr id="911" name="Google Shape;911;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1" name="Shape 921"/>
        <p:cNvGrpSpPr/>
        <p:nvPr/>
      </p:nvGrpSpPr>
      <p:grpSpPr>
        <a:xfrm>
          <a:off x="0" y="0"/>
          <a:ext cx="0" cy="0"/>
          <a:chOff x="0" y="0"/>
          <a:chExt cx="0" cy="0"/>
        </a:xfrm>
      </p:grpSpPr>
      <p:sp>
        <p:nvSpPr>
          <p:cNvPr id="922" name="Google Shape;922;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6"/>
          <p:cNvGrpSpPr/>
          <p:nvPr/>
        </p:nvGrpSpPr>
        <p:grpSpPr>
          <a:xfrm flipH="1" rot="10800000">
            <a:off x="-465158" y="-1342256"/>
            <a:ext cx="2532725" cy="1881750"/>
            <a:chOff x="7221517" y="-507956"/>
            <a:chExt cx="2532725" cy="1881750"/>
          </a:xfrm>
        </p:grpSpPr>
        <p:sp>
          <p:nvSpPr>
            <p:cNvPr id="935" name="Google Shape;93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5" name="Shape 945"/>
        <p:cNvGrpSpPr/>
        <p:nvPr/>
      </p:nvGrpSpPr>
      <p:grpSpPr>
        <a:xfrm>
          <a:off x="0" y="0"/>
          <a:ext cx="0" cy="0"/>
          <a:chOff x="0" y="0"/>
          <a:chExt cx="0" cy="0"/>
        </a:xfrm>
      </p:grpSpPr>
      <p:sp>
        <p:nvSpPr>
          <p:cNvPr id="946" name="Google Shape;946;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7" name="Google Shape;947;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8" name="Google Shape;948;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9" name="Google Shape;949;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0" name="Google Shape;950;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1" name="Google Shape;951;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2" name="Google Shape;952;p27"/>
          <p:cNvGrpSpPr/>
          <p:nvPr/>
        </p:nvGrpSpPr>
        <p:grpSpPr>
          <a:xfrm rot="10800000">
            <a:off x="6611267" y="3525019"/>
            <a:ext cx="2532725" cy="1881750"/>
            <a:chOff x="7221517" y="-507956"/>
            <a:chExt cx="2532725" cy="1881750"/>
          </a:xfrm>
        </p:grpSpPr>
        <p:sp>
          <p:nvSpPr>
            <p:cNvPr id="953" name="Google Shape;953;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27"/>
          <p:cNvGrpSpPr/>
          <p:nvPr/>
        </p:nvGrpSpPr>
        <p:grpSpPr>
          <a:xfrm>
            <a:off x="7078642" y="-256406"/>
            <a:ext cx="2532725" cy="1881750"/>
            <a:chOff x="7221517" y="-507956"/>
            <a:chExt cx="2532725" cy="1881750"/>
          </a:xfrm>
        </p:grpSpPr>
        <p:sp>
          <p:nvSpPr>
            <p:cNvPr id="964" name="Google Shape;96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4" name="Shape 974"/>
        <p:cNvGrpSpPr/>
        <p:nvPr/>
      </p:nvGrpSpPr>
      <p:grpSpPr>
        <a:xfrm>
          <a:off x="0" y="0"/>
          <a:ext cx="0" cy="0"/>
          <a:chOff x="0" y="0"/>
          <a:chExt cx="0" cy="0"/>
        </a:xfrm>
      </p:grpSpPr>
      <p:sp>
        <p:nvSpPr>
          <p:cNvPr id="975" name="Google Shape;975;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6" name="Google Shape;976;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7" name="Google Shape;977;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8" name="Google Shape;978;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9" name="Google Shape;979;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0" name="Google Shape;980;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1" name="Google Shape;981;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2" name="Google Shape;982;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3" name="Google Shape;983;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4" name="Google Shape;984;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5" name="Google Shape;985;p28"/>
          <p:cNvGrpSpPr/>
          <p:nvPr/>
        </p:nvGrpSpPr>
        <p:grpSpPr>
          <a:xfrm rot="-10638711">
            <a:off x="-2374723" y="-345865"/>
            <a:ext cx="3485299" cy="1363521"/>
            <a:chOff x="5000328" y="4413931"/>
            <a:chExt cx="3485298" cy="1363521"/>
          </a:xfrm>
        </p:grpSpPr>
        <p:grpSp>
          <p:nvGrpSpPr>
            <p:cNvPr id="986" name="Google Shape;986;p28"/>
            <p:cNvGrpSpPr/>
            <p:nvPr/>
          </p:nvGrpSpPr>
          <p:grpSpPr>
            <a:xfrm>
              <a:off x="5000328" y="4413931"/>
              <a:ext cx="3485298" cy="1363521"/>
              <a:chOff x="4151828" y="2626856"/>
              <a:chExt cx="3485298" cy="1363521"/>
            </a:xfrm>
          </p:grpSpPr>
          <p:sp>
            <p:nvSpPr>
              <p:cNvPr id="987" name="Google Shape;987;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9" name="Shape 999"/>
        <p:cNvGrpSpPr/>
        <p:nvPr/>
      </p:nvGrpSpPr>
      <p:grpSpPr>
        <a:xfrm>
          <a:off x="0" y="0"/>
          <a:ext cx="0" cy="0"/>
          <a:chOff x="0" y="0"/>
          <a:chExt cx="0" cy="0"/>
        </a:xfrm>
      </p:grpSpPr>
      <p:sp>
        <p:nvSpPr>
          <p:cNvPr id="1000" name="Google Shape;1000;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1" name="Google Shape;1001;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2" name="Google Shape;1002;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3" name="Google Shape;1003;p29"/>
          <p:cNvGrpSpPr/>
          <p:nvPr/>
        </p:nvGrpSpPr>
        <p:grpSpPr>
          <a:xfrm>
            <a:off x="7372789" y="1086026"/>
            <a:ext cx="5036265" cy="4113315"/>
            <a:chOff x="4780389" y="2513201"/>
            <a:chExt cx="5036265" cy="4113315"/>
          </a:xfrm>
        </p:grpSpPr>
        <p:grpSp>
          <p:nvGrpSpPr>
            <p:cNvPr id="1004" name="Google Shape;1004;p29"/>
            <p:cNvGrpSpPr/>
            <p:nvPr/>
          </p:nvGrpSpPr>
          <p:grpSpPr>
            <a:xfrm>
              <a:off x="4780389" y="2513201"/>
              <a:ext cx="5036265" cy="4113315"/>
              <a:chOff x="4673664" y="2214101"/>
              <a:chExt cx="5036265" cy="4113315"/>
            </a:xfrm>
          </p:grpSpPr>
          <p:sp>
            <p:nvSpPr>
              <p:cNvPr id="1005" name="Google Shape;1005;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29"/>
              <p:cNvGrpSpPr/>
              <p:nvPr/>
            </p:nvGrpSpPr>
            <p:grpSpPr>
              <a:xfrm>
                <a:off x="4673664" y="2214101"/>
                <a:ext cx="5036265" cy="4113315"/>
                <a:chOff x="4673664" y="2214101"/>
                <a:chExt cx="5036265" cy="4113315"/>
              </a:xfrm>
            </p:grpSpPr>
            <p:grpSp>
              <p:nvGrpSpPr>
                <p:cNvPr id="1007" name="Google Shape;1007;p29"/>
                <p:cNvGrpSpPr/>
                <p:nvPr/>
              </p:nvGrpSpPr>
              <p:grpSpPr>
                <a:xfrm>
                  <a:off x="4673664" y="2214101"/>
                  <a:ext cx="5036265" cy="4113315"/>
                  <a:chOff x="3825164" y="427026"/>
                  <a:chExt cx="5036265" cy="4113315"/>
                </a:xfrm>
              </p:grpSpPr>
              <p:sp>
                <p:nvSpPr>
                  <p:cNvPr id="1008" name="Google Shape;1008;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9"/>
          <p:cNvGrpSpPr/>
          <p:nvPr/>
        </p:nvGrpSpPr>
        <p:grpSpPr>
          <a:xfrm>
            <a:off x="-2544736" y="-950637"/>
            <a:ext cx="5036265" cy="4113315"/>
            <a:chOff x="4780389" y="2513201"/>
            <a:chExt cx="5036265" cy="4113315"/>
          </a:xfrm>
        </p:grpSpPr>
        <p:grpSp>
          <p:nvGrpSpPr>
            <p:cNvPr id="1048" name="Google Shape;1048;p29"/>
            <p:cNvGrpSpPr/>
            <p:nvPr/>
          </p:nvGrpSpPr>
          <p:grpSpPr>
            <a:xfrm>
              <a:off x="4780389" y="2513201"/>
              <a:ext cx="5036265" cy="4113315"/>
              <a:chOff x="4673664" y="2214101"/>
              <a:chExt cx="5036265" cy="4113315"/>
            </a:xfrm>
          </p:grpSpPr>
          <p:sp>
            <p:nvSpPr>
              <p:cNvPr id="1049" name="Google Shape;1049;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9"/>
              <p:cNvGrpSpPr/>
              <p:nvPr/>
            </p:nvGrpSpPr>
            <p:grpSpPr>
              <a:xfrm>
                <a:off x="4673664" y="2214101"/>
                <a:ext cx="5036265" cy="4113315"/>
                <a:chOff x="4673664" y="2214101"/>
                <a:chExt cx="5036265" cy="4113315"/>
              </a:xfrm>
            </p:grpSpPr>
            <p:grpSp>
              <p:nvGrpSpPr>
                <p:cNvPr id="1051" name="Google Shape;1051;p29"/>
                <p:cNvGrpSpPr/>
                <p:nvPr/>
              </p:nvGrpSpPr>
              <p:grpSpPr>
                <a:xfrm>
                  <a:off x="4673664" y="2214101"/>
                  <a:ext cx="5036265" cy="4113315"/>
                  <a:chOff x="3825164" y="427026"/>
                  <a:chExt cx="5036265" cy="4113315"/>
                </a:xfrm>
              </p:grpSpPr>
              <p:sp>
                <p:nvSpPr>
                  <p:cNvPr id="1052" name="Google Shape;1052;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8" name="Google Shape;1088;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4" name="Google Shape;1124;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5"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7" name="Google Shape;116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1" name="Google Shape;1211;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3" name="Google Shape;1223;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29" name="Google Shape;429;p10"/>
          <p:cNvGrpSpPr/>
          <p:nvPr/>
        </p:nvGrpSpPr>
        <p:grpSpPr>
          <a:xfrm rot="10800000">
            <a:off x="6825617" y="-226461"/>
            <a:ext cx="3485298" cy="1363521"/>
            <a:chOff x="5000328" y="4413931"/>
            <a:chExt cx="3485298" cy="1363521"/>
          </a:xfrm>
        </p:grpSpPr>
        <p:grpSp>
          <p:nvGrpSpPr>
            <p:cNvPr id="430" name="Google Shape;430;p10"/>
            <p:cNvGrpSpPr/>
            <p:nvPr/>
          </p:nvGrpSpPr>
          <p:grpSpPr>
            <a:xfrm>
              <a:off x="5000328" y="4413931"/>
              <a:ext cx="3485298" cy="1363521"/>
              <a:chOff x="4151828" y="2626856"/>
              <a:chExt cx="3485298" cy="1363521"/>
            </a:xfrm>
          </p:grpSpPr>
          <p:sp>
            <p:nvSpPr>
              <p:cNvPr id="431" name="Google Shape;431;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pic>
        <p:nvPicPr>
          <p:cNvPr id="1232" name="Google Shape;1232;p32"/>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33" name="Google Shape;1233;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4" name="Google Shape;1234;p32"/>
          <p:cNvGrpSpPr/>
          <p:nvPr/>
        </p:nvGrpSpPr>
        <p:grpSpPr>
          <a:xfrm>
            <a:off x="7905475" y="1913575"/>
            <a:ext cx="76825" cy="76800"/>
            <a:chOff x="3104875" y="1099400"/>
            <a:chExt cx="76825" cy="76800"/>
          </a:xfrm>
        </p:grpSpPr>
        <p:sp>
          <p:nvSpPr>
            <p:cNvPr id="1235" name="Google Shape;1235;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32"/>
          <p:cNvGrpSpPr/>
          <p:nvPr/>
        </p:nvGrpSpPr>
        <p:grpSpPr>
          <a:xfrm>
            <a:off x="5419450" y="3918800"/>
            <a:ext cx="76825" cy="76800"/>
            <a:chOff x="3104875" y="1099400"/>
            <a:chExt cx="76825" cy="76800"/>
          </a:xfrm>
        </p:grpSpPr>
        <p:sp>
          <p:nvSpPr>
            <p:cNvPr id="1238" name="Google Shape;1238;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32"/>
          <p:cNvGrpSpPr/>
          <p:nvPr/>
        </p:nvGrpSpPr>
        <p:grpSpPr>
          <a:xfrm>
            <a:off x="4400275" y="699350"/>
            <a:ext cx="76825" cy="76800"/>
            <a:chOff x="3104875" y="1099400"/>
            <a:chExt cx="76825" cy="76800"/>
          </a:xfrm>
        </p:grpSpPr>
        <p:sp>
          <p:nvSpPr>
            <p:cNvPr id="1241" name="Google Shape;1241;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3" name="Google Shape;1243;p32"/>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44" name="Google Shape;1244;p3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t>DOCTOR-JI</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rPr lang="en" sz="2800">
                <a:latin typeface="Montserrat"/>
                <a:ea typeface="Montserrat"/>
                <a:cs typeface="Montserrat"/>
                <a:sym typeface="Montserrat"/>
              </a:rPr>
              <a:t>Drug Prescription Model</a:t>
            </a:r>
            <a:endParaRPr sz="28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7" name="Shape 1437"/>
        <p:cNvGrpSpPr/>
        <p:nvPr/>
      </p:nvGrpSpPr>
      <p:grpSpPr>
        <a:xfrm>
          <a:off x="0" y="0"/>
          <a:ext cx="0" cy="0"/>
          <a:chOff x="0" y="0"/>
          <a:chExt cx="0" cy="0"/>
        </a:xfrm>
      </p:grpSpPr>
      <p:pic>
        <p:nvPicPr>
          <p:cNvPr id="1438" name="Google Shape;1438;p41"/>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439" name="Google Shape;1439;p41"/>
          <p:cNvPicPr preferRelativeResize="0"/>
          <p:nvPr/>
        </p:nvPicPr>
        <p:blipFill rotWithShape="1">
          <a:blip r:embed="rId4">
            <a:alphaModFix/>
          </a:blip>
          <a:srcRect b="0" l="22009" r="18455" t="0"/>
          <a:stretch/>
        </p:blipFill>
        <p:spPr>
          <a:xfrm rot="3321565">
            <a:off x="7376838" y="2871512"/>
            <a:ext cx="652200" cy="616227"/>
          </a:xfrm>
          <a:prstGeom prst="rect">
            <a:avLst/>
          </a:prstGeom>
          <a:noFill/>
          <a:ln>
            <a:noFill/>
          </a:ln>
        </p:spPr>
      </p:pic>
      <p:grpSp>
        <p:nvGrpSpPr>
          <p:cNvPr id="1440" name="Google Shape;1440;p41"/>
          <p:cNvGrpSpPr/>
          <p:nvPr/>
        </p:nvGrpSpPr>
        <p:grpSpPr>
          <a:xfrm>
            <a:off x="1241825" y="3080475"/>
            <a:ext cx="76825" cy="76800"/>
            <a:chOff x="3104875" y="1099400"/>
            <a:chExt cx="76825" cy="76800"/>
          </a:xfrm>
        </p:grpSpPr>
        <p:sp>
          <p:nvSpPr>
            <p:cNvPr id="1441" name="Google Shape;1441;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41"/>
          <p:cNvGrpSpPr/>
          <p:nvPr/>
        </p:nvGrpSpPr>
        <p:grpSpPr>
          <a:xfrm>
            <a:off x="4870450" y="743250"/>
            <a:ext cx="76825" cy="76800"/>
            <a:chOff x="3104875" y="1099400"/>
            <a:chExt cx="76825" cy="76800"/>
          </a:xfrm>
        </p:grpSpPr>
        <p:sp>
          <p:nvSpPr>
            <p:cNvPr id="1444" name="Google Shape;1444;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41"/>
          <p:cNvGrpSpPr/>
          <p:nvPr/>
        </p:nvGrpSpPr>
        <p:grpSpPr>
          <a:xfrm>
            <a:off x="8200950" y="2377875"/>
            <a:ext cx="76825" cy="76800"/>
            <a:chOff x="3104875" y="1099400"/>
            <a:chExt cx="76825" cy="76800"/>
          </a:xfrm>
        </p:grpSpPr>
        <p:sp>
          <p:nvSpPr>
            <p:cNvPr id="1447" name="Google Shape;1447;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 name="Google Shape;1449;p41"/>
          <p:cNvSpPr txBox="1"/>
          <p:nvPr>
            <p:ph type="title"/>
          </p:nvPr>
        </p:nvSpPr>
        <p:spPr>
          <a:xfrm>
            <a:off x="312475" y="921700"/>
            <a:ext cx="83583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ontserrat"/>
                <a:ea typeface="Montserrat"/>
                <a:cs typeface="Montserrat"/>
                <a:sym typeface="Montserrat"/>
              </a:rPr>
              <a:t>In the context of advancing digital healthcare, the demand for intelligent medical recommendation systems has emerged, aiming to deliver suitable medication guidance based on user symptoms and conditions. This project addresses the intricate "cold start" dilemma, where conventional recommendation systems falter when encountering new users or diseases with limited historical data. We propose an innovative solution by seamlessly integrating the versatile "Bolt" package for natural language understanding.</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rPr lang="en" sz="1200">
                <a:latin typeface="Montserrat"/>
                <a:ea typeface="Montserrat"/>
                <a:cs typeface="Montserrat"/>
                <a:sym typeface="Montserrat"/>
              </a:rPr>
              <a:t>Our extensive dataset encompasses diverse general diseases, accompanied by comprehensive descriptions, precautions, and recommended remedies. Leveraging this information, our objective is to develop a system that not only offers medication suggestions but also imparts user education about their conditions and available treatments.</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rPr lang="en" sz="1200">
                <a:latin typeface="Montserrat"/>
                <a:ea typeface="Montserrat"/>
                <a:cs typeface="Montserrat"/>
                <a:sym typeface="Montserrat"/>
              </a:rPr>
              <a:t>Key challenges involve constructing a robust query matching mechanism for cold start scenarios and effectively integrating Bolt's capabilities to grasp user input. Through resolution of these challenges, we strive to provide accurate personalized medication recommendations, bridging the gap between medical expertise and technological innovation.</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rPr lang="en" sz="1200">
                <a:latin typeface="Montserrat"/>
                <a:ea typeface="Montserrat"/>
                <a:cs typeface="Montserrat"/>
                <a:sym typeface="Montserrat"/>
              </a:rPr>
              <a:t>By meticulous testing, we aim to establish a user-friendly interface catering to health-related inquiries, continually enhancing the system based on user feedback. In essence, this project amalgamates a potent medical dataset, addresses the intricacies of the cold start challenge, and harnesses the Bolt package's potential, culminating in an intelligent solution for precise medication recommendations in the dynamic landscape of digital healthcare.</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 </a:t>
            </a:r>
            <a:endParaRPr sz="1100">
              <a:latin typeface="Montserrat"/>
              <a:ea typeface="Montserrat"/>
              <a:cs typeface="Montserrat"/>
              <a:sym typeface="Montserrat"/>
            </a:endParaRPr>
          </a:p>
          <a:p>
            <a:pPr indent="0" lvl="0" marL="0" rtl="0" algn="l">
              <a:spcBef>
                <a:spcPts val="0"/>
              </a:spcBef>
              <a:spcAft>
                <a:spcPts val="0"/>
              </a:spcAft>
              <a:buNone/>
            </a:pPr>
            <a:r>
              <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42"/>
          <p:cNvSpPr txBox="1"/>
          <p:nvPr>
            <p:ph idx="1" type="subTitle"/>
          </p:nvPr>
        </p:nvSpPr>
        <p:spPr>
          <a:xfrm>
            <a:off x="794200" y="29964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Drugs for Common Treatment</a:t>
            </a:r>
            <a:endParaRPr b="1"/>
          </a:p>
          <a:p>
            <a:pPr indent="0" lvl="0" marL="0" rtl="0" algn="l">
              <a:spcBef>
                <a:spcPts val="0"/>
              </a:spcBef>
              <a:spcAft>
                <a:spcPts val="0"/>
              </a:spcAft>
              <a:buNone/>
            </a:pPr>
            <a:r>
              <a:t/>
            </a:r>
            <a:endParaRPr/>
          </a:p>
        </p:txBody>
      </p:sp>
      <p:pic>
        <p:nvPicPr>
          <p:cNvPr id="1455" name="Google Shape;1455;p42"/>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56" name="Google Shape;1456;p42"/>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57" name="Google Shape;1457;p42"/>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58" name="Google Shape;1458;p42"/>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59" name="Google Shape;1459;p42"/>
          <p:cNvSpPr txBox="1"/>
          <p:nvPr>
            <p:ph type="title"/>
          </p:nvPr>
        </p:nvSpPr>
        <p:spPr>
          <a:xfrm>
            <a:off x="720000" y="2171275"/>
            <a:ext cx="7351800" cy="79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SNAP-SHOTS</a:t>
            </a:r>
            <a:endParaRPr>
              <a:latin typeface="Montserrat"/>
              <a:ea typeface="Montserrat"/>
              <a:cs typeface="Montserrat"/>
              <a:sym typeface="Montserrat"/>
            </a:endParaRPr>
          </a:p>
        </p:txBody>
      </p:sp>
      <p:grpSp>
        <p:nvGrpSpPr>
          <p:cNvPr id="1460" name="Google Shape;1460;p42"/>
          <p:cNvGrpSpPr/>
          <p:nvPr/>
        </p:nvGrpSpPr>
        <p:grpSpPr>
          <a:xfrm>
            <a:off x="8219800" y="2094550"/>
            <a:ext cx="76825" cy="76800"/>
            <a:chOff x="3104875" y="1099400"/>
            <a:chExt cx="76825" cy="76800"/>
          </a:xfrm>
        </p:grpSpPr>
        <p:sp>
          <p:nvSpPr>
            <p:cNvPr id="1461" name="Google Shape;1461;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2"/>
          <p:cNvGrpSpPr/>
          <p:nvPr/>
        </p:nvGrpSpPr>
        <p:grpSpPr>
          <a:xfrm rot="1891135">
            <a:off x="4266962" y="4210993"/>
            <a:ext cx="76828" cy="76803"/>
            <a:chOff x="3104875" y="1099400"/>
            <a:chExt cx="76825" cy="76800"/>
          </a:xfrm>
        </p:grpSpPr>
        <p:sp>
          <p:nvSpPr>
            <p:cNvPr id="1464" name="Google Shape;1464;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66" name="Google Shape;1466;p42"/>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pic>
        <p:nvPicPr>
          <p:cNvPr id="1471" name="Google Shape;1471;p43"/>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72" name="Google Shape;1472;p43"/>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73" name="Google Shape;1473;p43"/>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74" name="Google Shape;1474;p43"/>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grpSp>
        <p:nvGrpSpPr>
          <p:cNvPr id="1475" name="Google Shape;1475;p43"/>
          <p:cNvGrpSpPr/>
          <p:nvPr/>
        </p:nvGrpSpPr>
        <p:grpSpPr>
          <a:xfrm>
            <a:off x="8219800" y="2094550"/>
            <a:ext cx="76825" cy="76800"/>
            <a:chOff x="3104875" y="1099400"/>
            <a:chExt cx="76825" cy="76800"/>
          </a:xfrm>
        </p:grpSpPr>
        <p:sp>
          <p:nvSpPr>
            <p:cNvPr id="1476" name="Google Shape;1476;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43"/>
          <p:cNvGrpSpPr/>
          <p:nvPr/>
        </p:nvGrpSpPr>
        <p:grpSpPr>
          <a:xfrm rot="1891135">
            <a:off x="4266962" y="4210993"/>
            <a:ext cx="76828" cy="76803"/>
            <a:chOff x="3104875" y="1099400"/>
            <a:chExt cx="76825" cy="76800"/>
          </a:xfrm>
        </p:grpSpPr>
        <p:sp>
          <p:nvSpPr>
            <p:cNvPr id="1479" name="Google Shape;1479;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81" name="Google Shape;1481;p43"/>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pic>
        <p:nvPicPr>
          <p:cNvPr id="1482" name="Google Shape;1482;p43"/>
          <p:cNvPicPr preferRelativeResize="0"/>
          <p:nvPr/>
        </p:nvPicPr>
        <p:blipFill>
          <a:blip r:embed="rId8">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 name="Shape 1486"/>
        <p:cNvGrpSpPr/>
        <p:nvPr/>
      </p:nvGrpSpPr>
      <p:grpSpPr>
        <a:xfrm>
          <a:off x="0" y="0"/>
          <a:ext cx="0" cy="0"/>
          <a:chOff x="0" y="0"/>
          <a:chExt cx="0" cy="0"/>
        </a:xfrm>
      </p:grpSpPr>
      <p:pic>
        <p:nvPicPr>
          <p:cNvPr id="1487" name="Google Shape;1487;p44"/>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488" name="Google Shape;1488;p44"/>
          <p:cNvPicPr preferRelativeResize="0"/>
          <p:nvPr/>
        </p:nvPicPr>
        <p:blipFill rotWithShape="1">
          <a:blip r:embed="rId4">
            <a:alphaModFix/>
          </a:blip>
          <a:srcRect b="8336" l="18647" r="8852" t="7960"/>
          <a:stretch/>
        </p:blipFill>
        <p:spPr>
          <a:xfrm rot="-1406513">
            <a:off x="530485" y="2353337"/>
            <a:ext cx="1175233" cy="763227"/>
          </a:xfrm>
          <a:prstGeom prst="rect">
            <a:avLst/>
          </a:prstGeom>
          <a:noFill/>
          <a:ln>
            <a:noFill/>
          </a:ln>
        </p:spPr>
      </p:pic>
      <p:grpSp>
        <p:nvGrpSpPr>
          <p:cNvPr id="1489" name="Google Shape;1489;p44"/>
          <p:cNvGrpSpPr/>
          <p:nvPr/>
        </p:nvGrpSpPr>
        <p:grpSpPr>
          <a:xfrm>
            <a:off x="526111" y="636934"/>
            <a:ext cx="5708890" cy="4013758"/>
            <a:chOff x="1054175" y="1473875"/>
            <a:chExt cx="3800100" cy="2456400"/>
          </a:xfrm>
        </p:grpSpPr>
        <p:sp>
          <p:nvSpPr>
            <p:cNvPr id="1490" name="Google Shape;1490;p44"/>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4"/>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4"/>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44"/>
          <p:cNvSpPr txBox="1"/>
          <p:nvPr>
            <p:ph type="title"/>
          </p:nvPr>
        </p:nvSpPr>
        <p:spPr>
          <a:xfrm>
            <a:off x="5551800" y="2171898"/>
            <a:ext cx="3157500" cy="107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TOP 5 </a:t>
            </a:r>
            <a:endParaRPr/>
          </a:p>
          <a:p>
            <a:pPr indent="0" lvl="0" marL="0" rtl="0" algn="r">
              <a:spcBef>
                <a:spcPts val="0"/>
              </a:spcBef>
              <a:spcAft>
                <a:spcPts val="0"/>
              </a:spcAft>
              <a:buNone/>
            </a:pPr>
            <a:r>
              <a:rPr lang="en"/>
              <a:t>RESULTS</a:t>
            </a:r>
            <a:endParaRPr/>
          </a:p>
        </p:txBody>
      </p:sp>
      <p:grpSp>
        <p:nvGrpSpPr>
          <p:cNvPr id="1495" name="Google Shape;1495;p44"/>
          <p:cNvGrpSpPr/>
          <p:nvPr/>
        </p:nvGrpSpPr>
        <p:grpSpPr>
          <a:xfrm>
            <a:off x="2021525" y="4292800"/>
            <a:ext cx="76825" cy="76800"/>
            <a:chOff x="3104875" y="1099400"/>
            <a:chExt cx="76825" cy="76800"/>
          </a:xfrm>
        </p:grpSpPr>
        <p:sp>
          <p:nvSpPr>
            <p:cNvPr id="1496" name="Google Shape;1496;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44"/>
          <p:cNvGrpSpPr/>
          <p:nvPr/>
        </p:nvGrpSpPr>
        <p:grpSpPr>
          <a:xfrm>
            <a:off x="5217975" y="1028400"/>
            <a:ext cx="76825" cy="76800"/>
            <a:chOff x="3104875" y="1099400"/>
            <a:chExt cx="76825" cy="76800"/>
          </a:xfrm>
        </p:grpSpPr>
        <p:sp>
          <p:nvSpPr>
            <p:cNvPr id="1499" name="Google Shape;1499;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44"/>
          <p:cNvGrpSpPr/>
          <p:nvPr/>
        </p:nvGrpSpPr>
        <p:grpSpPr>
          <a:xfrm>
            <a:off x="8058650" y="4046475"/>
            <a:ext cx="76825" cy="76800"/>
            <a:chOff x="3104875" y="1099400"/>
            <a:chExt cx="76825" cy="76800"/>
          </a:xfrm>
        </p:grpSpPr>
        <p:sp>
          <p:nvSpPr>
            <p:cNvPr id="1502" name="Google Shape;1502;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04" name="Google Shape;1504;p44"/>
          <p:cNvPicPr preferRelativeResize="0"/>
          <p:nvPr/>
        </p:nvPicPr>
        <p:blipFill rotWithShape="1">
          <a:blip r:embed="rId5">
            <a:alphaModFix/>
          </a:blip>
          <a:srcRect b="0" l="15236" r="10474" t="0"/>
          <a:stretch/>
        </p:blipFill>
        <p:spPr>
          <a:xfrm rot="-8866461">
            <a:off x="6764937" y="378993"/>
            <a:ext cx="1535572" cy="1375613"/>
          </a:xfrm>
          <a:prstGeom prst="rect">
            <a:avLst/>
          </a:prstGeom>
          <a:noFill/>
          <a:ln>
            <a:noFill/>
          </a:ln>
        </p:spPr>
      </p:pic>
      <p:pic>
        <p:nvPicPr>
          <p:cNvPr id="1505" name="Google Shape;1505;p44"/>
          <p:cNvPicPr preferRelativeResize="0"/>
          <p:nvPr/>
        </p:nvPicPr>
        <p:blipFill rotWithShape="1">
          <a:blip r:embed="rId6">
            <a:alphaModFix/>
          </a:blip>
          <a:srcRect b="0" l="22009" r="18455" t="0"/>
          <a:stretch/>
        </p:blipFill>
        <p:spPr>
          <a:xfrm rot="-8788535">
            <a:off x="4528226" y="3545437"/>
            <a:ext cx="917219" cy="866621"/>
          </a:xfrm>
          <a:prstGeom prst="rect">
            <a:avLst/>
          </a:prstGeom>
          <a:noFill/>
          <a:ln>
            <a:noFill/>
          </a:ln>
        </p:spPr>
      </p:pic>
      <p:pic>
        <p:nvPicPr>
          <p:cNvPr id="1506" name="Google Shape;1506;p44"/>
          <p:cNvPicPr preferRelativeResize="0"/>
          <p:nvPr/>
        </p:nvPicPr>
        <p:blipFill>
          <a:blip r:embed="rId7">
            <a:alphaModFix/>
          </a:blip>
          <a:stretch>
            <a:fillRect/>
          </a:stretch>
        </p:blipFill>
        <p:spPr>
          <a:xfrm>
            <a:off x="766737" y="1254600"/>
            <a:ext cx="5227628" cy="288880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0" name="Shape 1510"/>
        <p:cNvGrpSpPr/>
        <p:nvPr/>
      </p:nvGrpSpPr>
      <p:grpSpPr>
        <a:xfrm>
          <a:off x="0" y="0"/>
          <a:ext cx="0" cy="0"/>
          <a:chOff x="0" y="0"/>
          <a:chExt cx="0" cy="0"/>
        </a:xfrm>
      </p:grpSpPr>
      <p:pic>
        <p:nvPicPr>
          <p:cNvPr id="1511" name="Google Shape;1511;p45"/>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12" name="Google Shape;1512;p45"/>
          <p:cNvPicPr preferRelativeResize="0"/>
          <p:nvPr/>
        </p:nvPicPr>
        <p:blipFill rotWithShape="1">
          <a:blip r:embed="rId4">
            <a:alphaModFix/>
          </a:blip>
          <a:srcRect b="8336" l="18647" r="8852" t="7960"/>
          <a:stretch/>
        </p:blipFill>
        <p:spPr>
          <a:xfrm rot="-1406513">
            <a:off x="530485" y="2353337"/>
            <a:ext cx="1175233" cy="763227"/>
          </a:xfrm>
          <a:prstGeom prst="rect">
            <a:avLst/>
          </a:prstGeom>
          <a:noFill/>
          <a:ln>
            <a:noFill/>
          </a:ln>
        </p:spPr>
      </p:pic>
      <p:grpSp>
        <p:nvGrpSpPr>
          <p:cNvPr id="1513" name="Google Shape;1513;p45"/>
          <p:cNvGrpSpPr/>
          <p:nvPr/>
        </p:nvGrpSpPr>
        <p:grpSpPr>
          <a:xfrm>
            <a:off x="526111" y="636934"/>
            <a:ext cx="5708890" cy="4013758"/>
            <a:chOff x="1054175" y="1473875"/>
            <a:chExt cx="3800100" cy="2456400"/>
          </a:xfrm>
        </p:grpSpPr>
        <p:sp>
          <p:nvSpPr>
            <p:cNvPr id="1514" name="Google Shape;1514;p45"/>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 name="Google Shape;1518;p45"/>
          <p:cNvSpPr txBox="1"/>
          <p:nvPr>
            <p:ph type="title"/>
          </p:nvPr>
        </p:nvSpPr>
        <p:spPr>
          <a:xfrm>
            <a:off x="5608475" y="2431548"/>
            <a:ext cx="3157500" cy="107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MOST </a:t>
            </a:r>
            <a:endParaRPr/>
          </a:p>
          <a:p>
            <a:pPr indent="0" lvl="0" marL="0" rtl="0" algn="r">
              <a:spcBef>
                <a:spcPts val="0"/>
              </a:spcBef>
              <a:spcAft>
                <a:spcPts val="0"/>
              </a:spcAft>
              <a:buNone/>
            </a:pPr>
            <a:r>
              <a:rPr lang="en"/>
              <a:t>EFFECTIVE </a:t>
            </a:r>
            <a:endParaRPr/>
          </a:p>
          <a:p>
            <a:pPr indent="0" lvl="0" marL="0" rtl="0" algn="r">
              <a:spcBef>
                <a:spcPts val="0"/>
              </a:spcBef>
              <a:spcAft>
                <a:spcPts val="0"/>
              </a:spcAft>
              <a:buNone/>
            </a:pPr>
            <a:r>
              <a:rPr lang="en"/>
              <a:t>DRUG</a:t>
            </a:r>
            <a:endParaRPr/>
          </a:p>
        </p:txBody>
      </p:sp>
      <p:grpSp>
        <p:nvGrpSpPr>
          <p:cNvPr id="1519" name="Google Shape;1519;p45"/>
          <p:cNvGrpSpPr/>
          <p:nvPr/>
        </p:nvGrpSpPr>
        <p:grpSpPr>
          <a:xfrm>
            <a:off x="2021525" y="4292800"/>
            <a:ext cx="76825" cy="76800"/>
            <a:chOff x="3104875" y="1099400"/>
            <a:chExt cx="76825" cy="76800"/>
          </a:xfrm>
        </p:grpSpPr>
        <p:sp>
          <p:nvSpPr>
            <p:cNvPr id="1520" name="Google Shape;1520;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5"/>
          <p:cNvGrpSpPr/>
          <p:nvPr/>
        </p:nvGrpSpPr>
        <p:grpSpPr>
          <a:xfrm>
            <a:off x="5217975" y="1028400"/>
            <a:ext cx="76825" cy="76800"/>
            <a:chOff x="3104875" y="1099400"/>
            <a:chExt cx="76825" cy="76800"/>
          </a:xfrm>
        </p:grpSpPr>
        <p:sp>
          <p:nvSpPr>
            <p:cNvPr id="1523" name="Google Shape;1523;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45"/>
          <p:cNvGrpSpPr/>
          <p:nvPr/>
        </p:nvGrpSpPr>
        <p:grpSpPr>
          <a:xfrm>
            <a:off x="8058650" y="4046475"/>
            <a:ext cx="76825" cy="76800"/>
            <a:chOff x="3104875" y="1099400"/>
            <a:chExt cx="76825" cy="76800"/>
          </a:xfrm>
        </p:grpSpPr>
        <p:sp>
          <p:nvSpPr>
            <p:cNvPr id="1526" name="Google Shape;1526;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8" name="Google Shape;1528;p45"/>
          <p:cNvPicPr preferRelativeResize="0"/>
          <p:nvPr/>
        </p:nvPicPr>
        <p:blipFill rotWithShape="1">
          <a:blip r:embed="rId5">
            <a:alphaModFix/>
          </a:blip>
          <a:srcRect b="0" l="15236" r="10474" t="0"/>
          <a:stretch/>
        </p:blipFill>
        <p:spPr>
          <a:xfrm rot="-8866461">
            <a:off x="6764937" y="378993"/>
            <a:ext cx="1535572" cy="1375613"/>
          </a:xfrm>
          <a:prstGeom prst="rect">
            <a:avLst/>
          </a:prstGeom>
          <a:noFill/>
          <a:ln>
            <a:noFill/>
          </a:ln>
        </p:spPr>
      </p:pic>
      <p:pic>
        <p:nvPicPr>
          <p:cNvPr id="1529" name="Google Shape;1529;p45"/>
          <p:cNvPicPr preferRelativeResize="0"/>
          <p:nvPr/>
        </p:nvPicPr>
        <p:blipFill rotWithShape="1">
          <a:blip r:embed="rId6">
            <a:alphaModFix/>
          </a:blip>
          <a:srcRect b="0" l="22009" r="18455" t="0"/>
          <a:stretch/>
        </p:blipFill>
        <p:spPr>
          <a:xfrm rot="-8788535">
            <a:off x="4528226" y="3545437"/>
            <a:ext cx="917219" cy="866621"/>
          </a:xfrm>
          <a:prstGeom prst="rect">
            <a:avLst/>
          </a:prstGeom>
          <a:noFill/>
          <a:ln>
            <a:noFill/>
          </a:ln>
        </p:spPr>
      </p:pic>
      <p:pic>
        <p:nvPicPr>
          <p:cNvPr id="1530" name="Google Shape;1530;p45"/>
          <p:cNvPicPr preferRelativeResize="0"/>
          <p:nvPr/>
        </p:nvPicPr>
        <p:blipFill rotWithShape="1">
          <a:blip r:embed="rId7">
            <a:alphaModFix/>
          </a:blip>
          <a:srcRect b="-12868" l="0" r="0" t="14482"/>
          <a:stretch/>
        </p:blipFill>
        <p:spPr>
          <a:xfrm>
            <a:off x="829275" y="1742925"/>
            <a:ext cx="5102549" cy="2232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pic>
        <p:nvPicPr>
          <p:cNvPr id="1535" name="Google Shape;1535;p46"/>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36" name="Google Shape;1536;p46"/>
          <p:cNvPicPr preferRelativeResize="0"/>
          <p:nvPr/>
        </p:nvPicPr>
        <p:blipFill rotWithShape="1">
          <a:blip r:embed="rId4">
            <a:alphaModFix/>
          </a:blip>
          <a:srcRect b="8336" l="18647" r="8852" t="7960"/>
          <a:stretch/>
        </p:blipFill>
        <p:spPr>
          <a:xfrm rot="-1406513">
            <a:off x="530485" y="2353337"/>
            <a:ext cx="1175233" cy="763227"/>
          </a:xfrm>
          <a:prstGeom prst="rect">
            <a:avLst/>
          </a:prstGeom>
          <a:noFill/>
          <a:ln>
            <a:noFill/>
          </a:ln>
        </p:spPr>
      </p:pic>
      <p:grpSp>
        <p:nvGrpSpPr>
          <p:cNvPr id="1537" name="Google Shape;1537;p46"/>
          <p:cNvGrpSpPr/>
          <p:nvPr/>
        </p:nvGrpSpPr>
        <p:grpSpPr>
          <a:xfrm>
            <a:off x="526111" y="636934"/>
            <a:ext cx="5708890" cy="4013758"/>
            <a:chOff x="1054175" y="1473875"/>
            <a:chExt cx="3800100" cy="2456400"/>
          </a:xfrm>
        </p:grpSpPr>
        <p:sp>
          <p:nvSpPr>
            <p:cNvPr id="1538" name="Google Shape;1538;p46"/>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 name="Google Shape;1542;p46"/>
          <p:cNvSpPr txBox="1"/>
          <p:nvPr>
            <p:ph type="title"/>
          </p:nvPr>
        </p:nvSpPr>
        <p:spPr>
          <a:xfrm>
            <a:off x="5675450" y="2032498"/>
            <a:ext cx="3157500" cy="107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500"/>
              <a:t>DETAILED </a:t>
            </a:r>
            <a:endParaRPr sz="2500"/>
          </a:p>
          <a:p>
            <a:pPr indent="0" lvl="0" marL="0" rtl="0" algn="r">
              <a:spcBef>
                <a:spcPts val="0"/>
              </a:spcBef>
              <a:spcAft>
                <a:spcPts val="0"/>
              </a:spcAft>
              <a:buNone/>
            </a:pPr>
            <a:r>
              <a:rPr lang="en" sz="2500"/>
              <a:t>DESCRIPTION</a:t>
            </a:r>
            <a:endParaRPr sz="2500"/>
          </a:p>
        </p:txBody>
      </p:sp>
      <p:grpSp>
        <p:nvGrpSpPr>
          <p:cNvPr id="1543" name="Google Shape;1543;p46"/>
          <p:cNvGrpSpPr/>
          <p:nvPr/>
        </p:nvGrpSpPr>
        <p:grpSpPr>
          <a:xfrm>
            <a:off x="2021525" y="4292800"/>
            <a:ext cx="76825" cy="76800"/>
            <a:chOff x="3104875" y="1099400"/>
            <a:chExt cx="76825" cy="76800"/>
          </a:xfrm>
        </p:grpSpPr>
        <p:sp>
          <p:nvSpPr>
            <p:cNvPr id="1544" name="Google Shape;1544;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46"/>
          <p:cNvGrpSpPr/>
          <p:nvPr/>
        </p:nvGrpSpPr>
        <p:grpSpPr>
          <a:xfrm>
            <a:off x="5217975" y="1028400"/>
            <a:ext cx="76825" cy="76800"/>
            <a:chOff x="3104875" y="1099400"/>
            <a:chExt cx="76825" cy="76800"/>
          </a:xfrm>
        </p:grpSpPr>
        <p:sp>
          <p:nvSpPr>
            <p:cNvPr id="1547" name="Google Shape;1547;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46"/>
          <p:cNvGrpSpPr/>
          <p:nvPr/>
        </p:nvGrpSpPr>
        <p:grpSpPr>
          <a:xfrm>
            <a:off x="8058650" y="4046475"/>
            <a:ext cx="76825" cy="76800"/>
            <a:chOff x="3104875" y="1099400"/>
            <a:chExt cx="76825" cy="76800"/>
          </a:xfrm>
        </p:grpSpPr>
        <p:sp>
          <p:nvSpPr>
            <p:cNvPr id="1550" name="Google Shape;1550;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52" name="Google Shape;1552;p46"/>
          <p:cNvPicPr preferRelativeResize="0"/>
          <p:nvPr/>
        </p:nvPicPr>
        <p:blipFill rotWithShape="1">
          <a:blip r:embed="rId5">
            <a:alphaModFix/>
          </a:blip>
          <a:srcRect b="0" l="15236" r="10474" t="0"/>
          <a:stretch/>
        </p:blipFill>
        <p:spPr>
          <a:xfrm rot="-8866461">
            <a:off x="6764937" y="378993"/>
            <a:ext cx="1535572" cy="1375613"/>
          </a:xfrm>
          <a:prstGeom prst="rect">
            <a:avLst/>
          </a:prstGeom>
          <a:noFill/>
          <a:ln>
            <a:noFill/>
          </a:ln>
        </p:spPr>
      </p:pic>
      <p:pic>
        <p:nvPicPr>
          <p:cNvPr id="1553" name="Google Shape;1553;p46"/>
          <p:cNvPicPr preferRelativeResize="0"/>
          <p:nvPr/>
        </p:nvPicPr>
        <p:blipFill rotWithShape="1">
          <a:blip r:embed="rId6">
            <a:alphaModFix/>
          </a:blip>
          <a:srcRect b="0" l="22009" r="18455" t="0"/>
          <a:stretch/>
        </p:blipFill>
        <p:spPr>
          <a:xfrm rot="-8788535">
            <a:off x="4528226" y="3545437"/>
            <a:ext cx="917219" cy="866621"/>
          </a:xfrm>
          <a:prstGeom prst="rect">
            <a:avLst/>
          </a:prstGeom>
          <a:noFill/>
          <a:ln>
            <a:noFill/>
          </a:ln>
        </p:spPr>
      </p:pic>
      <p:pic>
        <p:nvPicPr>
          <p:cNvPr id="1554" name="Google Shape;1554;p46"/>
          <p:cNvPicPr preferRelativeResize="0"/>
          <p:nvPr/>
        </p:nvPicPr>
        <p:blipFill>
          <a:blip r:embed="rId7">
            <a:alphaModFix/>
          </a:blip>
          <a:stretch>
            <a:fillRect/>
          </a:stretch>
        </p:blipFill>
        <p:spPr>
          <a:xfrm>
            <a:off x="814788" y="1436800"/>
            <a:ext cx="5131526" cy="268647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sp>
        <p:nvSpPr>
          <p:cNvPr id="1559" name="Google Shape;1559;p4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560" name="Google Shape;1560;p47"/>
          <p:cNvSpPr txBox="1"/>
          <p:nvPr>
            <p:ph idx="4" type="subTitle"/>
          </p:nvPr>
        </p:nvSpPr>
        <p:spPr>
          <a:xfrm>
            <a:off x="2933675" y="2496825"/>
            <a:ext cx="2814600" cy="67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Khush Fadadu</a:t>
            </a:r>
            <a:endParaRPr/>
          </a:p>
          <a:p>
            <a:pPr indent="0" lvl="0" marL="0" rtl="0" algn="r">
              <a:spcBef>
                <a:spcPts val="0"/>
              </a:spcBef>
              <a:spcAft>
                <a:spcPts val="0"/>
              </a:spcAft>
              <a:buNone/>
            </a:pPr>
            <a:r>
              <a:rPr lang="en" sz="600">
                <a:latin typeface="Montserrat"/>
                <a:ea typeface="Montserrat"/>
                <a:cs typeface="Montserrat"/>
                <a:sym typeface="Montserrat"/>
              </a:rPr>
              <a:t>https://www.linkedin.com/in/khush-fadadu-237925201/</a:t>
            </a:r>
            <a:endParaRPr sz="600">
              <a:latin typeface="Montserrat"/>
              <a:ea typeface="Montserrat"/>
              <a:cs typeface="Montserrat"/>
              <a:sym typeface="Montserrat"/>
            </a:endParaRPr>
          </a:p>
        </p:txBody>
      </p:sp>
      <p:grpSp>
        <p:nvGrpSpPr>
          <p:cNvPr id="1561" name="Google Shape;1561;p47"/>
          <p:cNvGrpSpPr/>
          <p:nvPr/>
        </p:nvGrpSpPr>
        <p:grpSpPr>
          <a:xfrm>
            <a:off x="3360325" y="2949600"/>
            <a:ext cx="76825" cy="76800"/>
            <a:chOff x="3104875" y="1099400"/>
            <a:chExt cx="76825" cy="76800"/>
          </a:xfrm>
        </p:grpSpPr>
        <p:sp>
          <p:nvSpPr>
            <p:cNvPr id="1562" name="Google Shape;1562;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47"/>
          <p:cNvGrpSpPr/>
          <p:nvPr/>
        </p:nvGrpSpPr>
        <p:grpSpPr>
          <a:xfrm>
            <a:off x="6574175" y="1112200"/>
            <a:ext cx="76825" cy="76800"/>
            <a:chOff x="3104875" y="1099400"/>
            <a:chExt cx="76825" cy="76800"/>
          </a:xfrm>
        </p:grpSpPr>
        <p:sp>
          <p:nvSpPr>
            <p:cNvPr id="1565" name="Google Shape;1565;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47"/>
          <p:cNvGrpSpPr/>
          <p:nvPr/>
        </p:nvGrpSpPr>
        <p:grpSpPr>
          <a:xfrm>
            <a:off x="4862475" y="4444500"/>
            <a:ext cx="76825" cy="76800"/>
            <a:chOff x="3104875" y="1099400"/>
            <a:chExt cx="76825" cy="76800"/>
          </a:xfrm>
        </p:grpSpPr>
        <p:sp>
          <p:nvSpPr>
            <p:cNvPr id="1568" name="Google Shape;1568;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70" name="Google Shape;1570;p47"/>
          <p:cNvPicPr preferRelativeResize="0"/>
          <p:nvPr/>
        </p:nvPicPr>
        <p:blipFill rotWithShape="1">
          <a:blip r:embed="rId3">
            <a:alphaModFix/>
          </a:blip>
          <a:srcRect b="8336" l="18647" r="8852" t="7960"/>
          <a:stretch/>
        </p:blipFill>
        <p:spPr>
          <a:xfrm rot="-1406513">
            <a:off x="7644697" y="2451225"/>
            <a:ext cx="1175233" cy="763227"/>
          </a:xfrm>
          <a:prstGeom prst="rect">
            <a:avLst/>
          </a:prstGeom>
          <a:noFill/>
          <a:ln>
            <a:noFill/>
          </a:ln>
        </p:spPr>
      </p:pic>
      <p:pic>
        <p:nvPicPr>
          <p:cNvPr id="1571" name="Google Shape;1571;p47"/>
          <p:cNvPicPr preferRelativeResize="0"/>
          <p:nvPr/>
        </p:nvPicPr>
        <p:blipFill rotWithShape="1">
          <a:blip r:embed="rId4">
            <a:alphaModFix/>
          </a:blip>
          <a:srcRect b="5838" l="25537" r="23467" t="7152"/>
          <a:stretch/>
        </p:blipFill>
        <p:spPr>
          <a:xfrm>
            <a:off x="1087524" y="2912100"/>
            <a:ext cx="1920000" cy="1842726"/>
          </a:xfrm>
          <a:prstGeom prst="rect">
            <a:avLst/>
          </a:prstGeom>
          <a:noFill/>
          <a:ln>
            <a:noFill/>
          </a:ln>
        </p:spPr>
      </p:pic>
      <p:pic>
        <p:nvPicPr>
          <p:cNvPr id="1572" name="Google Shape;1572;p47"/>
          <p:cNvPicPr preferRelativeResize="0"/>
          <p:nvPr/>
        </p:nvPicPr>
        <p:blipFill rotWithShape="1">
          <a:blip r:embed="rId5">
            <a:alphaModFix/>
          </a:blip>
          <a:srcRect b="0" l="15236" r="10474" t="0"/>
          <a:stretch/>
        </p:blipFill>
        <p:spPr>
          <a:xfrm rot="1220421">
            <a:off x="2376024" y="3252859"/>
            <a:ext cx="1552575" cy="1390851"/>
          </a:xfrm>
          <a:prstGeom prst="rect">
            <a:avLst/>
          </a:prstGeom>
          <a:noFill/>
          <a:ln>
            <a:noFill/>
          </a:ln>
        </p:spPr>
      </p:pic>
      <p:sp>
        <p:nvSpPr>
          <p:cNvPr id="1573" name="Google Shape;1573;p47"/>
          <p:cNvSpPr txBox="1"/>
          <p:nvPr/>
        </p:nvSpPr>
        <p:spPr>
          <a:xfrm>
            <a:off x="935027" y="1712850"/>
            <a:ext cx="3186900" cy="9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Black"/>
                <a:ea typeface="Montserrat Black"/>
                <a:cs typeface="Montserrat Black"/>
                <a:sym typeface="Montserrat Black"/>
              </a:rPr>
              <a:t>Dhruval Patel</a:t>
            </a:r>
            <a:endParaRPr sz="500">
              <a:solidFill>
                <a:schemeClr val="dk1"/>
              </a:solidFill>
              <a:latin typeface="Montserrat Black"/>
              <a:ea typeface="Montserrat Black"/>
              <a:cs typeface="Montserrat Black"/>
              <a:sym typeface="Montserrat Black"/>
            </a:endParaRPr>
          </a:p>
          <a:p>
            <a:pPr indent="0" lvl="0" marL="0" rtl="0" algn="l">
              <a:spcBef>
                <a:spcPts val="0"/>
              </a:spcBef>
              <a:spcAft>
                <a:spcPts val="0"/>
              </a:spcAft>
              <a:buNone/>
            </a:pPr>
            <a:r>
              <a:rPr lang="en" sz="600">
                <a:solidFill>
                  <a:schemeClr val="dk1"/>
                </a:solidFill>
                <a:latin typeface="Montserrat"/>
                <a:ea typeface="Montserrat"/>
                <a:cs typeface="Montserrat"/>
                <a:sym typeface="Montserrat"/>
              </a:rPr>
              <a:t>https://www.linkedin.com/in/dhruval-patel-7926b3213/</a:t>
            </a:r>
            <a:endParaRPr sz="6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100">
              <a:solidFill>
                <a:schemeClr val="dk1"/>
              </a:solidFill>
              <a:latin typeface="Montserrat Black"/>
              <a:ea typeface="Montserrat Black"/>
              <a:cs typeface="Montserrat Black"/>
              <a:sym typeface="Montserrat Black"/>
            </a:endParaRPr>
          </a:p>
        </p:txBody>
      </p:sp>
      <p:sp>
        <p:nvSpPr>
          <p:cNvPr id="1574" name="Google Shape;1574;p47"/>
          <p:cNvSpPr txBox="1"/>
          <p:nvPr/>
        </p:nvSpPr>
        <p:spPr>
          <a:xfrm>
            <a:off x="5884275" y="3648138"/>
            <a:ext cx="30000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Shlok Dhokai</a:t>
            </a:r>
            <a:endParaRPr sz="2100">
              <a:solidFill>
                <a:schemeClr val="dk1"/>
              </a:solidFill>
              <a:latin typeface="Montserrat Black"/>
              <a:ea typeface="Montserrat Black"/>
              <a:cs typeface="Montserrat Black"/>
              <a:sym typeface="Montserrat Black"/>
            </a:endParaRPr>
          </a:p>
          <a:p>
            <a:pPr indent="0" lvl="0" marL="0" rtl="0" algn="l">
              <a:spcBef>
                <a:spcPts val="0"/>
              </a:spcBef>
              <a:spcAft>
                <a:spcPts val="0"/>
              </a:spcAft>
              <a:buNone/>
            </a:pPr>
            <a:r>
              <a:rPr lang="en" sz="600">
                <a:solidFill>
                  <a:schemeClr val="dk1"/>
                </a:solidFill>
                <a:latin typeface="Montserrat"/>
                <a:ea typeface="Montserrat"/>
                <a:cs typeface="Montserrat"/>
                <a:sym typeface="Montserrat"/>
              </a:rPr>
              <a:t>https://www.linkedin.com/in/shlok-dhokai-29053b213/</a:t>
            </a:r>
            <a:endParaRPr sz="600">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48"/>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  </a:t>
            </a:r>
            <a:r>
              <a:rPr lang="en">
                <a:latin typeface="Montserrat"/>
                <a:ea typeface="Montserrat"/>
                <a:cs typeface="Montserrat"/>
                <a:sym typeface="Montserrat"/>
              </a:rPr>
              <a:t>THANKS!!</a:t>
            </a:r>
            <a:endParaRPr>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3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50" name="Google Shape;1250;p33"/>
          <p:cNvSpPr txBox="1"/>
          <p:nvPr>
            <p:ph idx="2" type="title"/>
          </p:nvPr>
        </p:nvSpPr>
        <p:spPr>
          <a:xfrm>
            <a:off x="890575" y="152095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1" name="Google Shape;1251;p3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252" name="Google Shape;1252;p33"/>
          <p:cNvSpPr txBox="1"/>
          <p:nvPr>
            <p:ph idx="5" type="title"/>
          </p:nvPr>
        </p:nvSpPr>
        <p:spPr>
          <a:xfrm>
            <a:off x="890575" y="215403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53" name="Google Shape;1253;p3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1254" name="Google Shape;1254;p33"/>
          <p:cNvSpPr txBox="1"/>
          <p:nvPr>
            <p:ph idx="8" type="title"/>
          </p:nvPr>
        </p:nvSpPr>
        <p:spPr>
          <a:xfrm>
            <a:off x="890575" y="278712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55" name="Google Shape;1255;p3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1256" name="Google Shape;1256;p33"/>
          <p:cNvSpPr txBox="1"/>
          <p:nvPr>
            <p:ph idx="14" type="title"/>
          </p:nvPr>
        </p:nvSpPr>
        <p:spPr>
          <a:xfrm>
            <a:off x="890575" y="342020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57" name="Google Shape;1257;p3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ABSTRACT</a:t>
            </a:r>
            <a:endParaRPr/>
          </a:p>
        </p:txBody>
      </p:sp>
      <p:grpSp>
        <p:nvGrpSpPr>
          <p:cNvPr id="1258" name="Google Shape;1258;p33"/>
          <p:cNvGrpSpPr/>
          <p:nvPr/>
        </p:nvGrpSpPr>
        <p:grpSpPr>
          <a:xfrm>
            <a:off x="7429225" y="1024425"/>
            <a:ext cx="76825" cy="76800"/>
            <a:chOff x="3104875" y="1099400"/>
            <a:chExt cx="76825" cy="76800"/>
          </a:xfrm>
        </p:grpSpPr>
        <p:sp>
          <p:nvSpPr>
            <p:cNvPr id="1259" name="Google Shape;1259;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33"/>
          <p:cNvGrpSpPr/>
          <p:nvPr/>
        </p:nvGrpSpPr>
        <p:grpSpPr>
          <a:xfrm>
            <a:off x="1469800" y="605875"/>
            <a:ext cx="76825" cy="76800"/>
            <a:chOff x="3104875" y="1099400"/>
            <a:chExt cx="76825" cy="76800"/>
          </a:xfrm>
        </p:grpSpPr>
        <p:sp>
          <p:nvSpPr>
            <p:cNvPr id="1262" name="Google Shape;1262;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4" name="Google Shape;1264;p33"/>
          <p:cNvPicPr preferRelativeResize="0"/>
          <p:nvPr/>
        </p:nvPicPr>
        <p:blipFill rotWithShape="1">
          <a:blip r:embed="rId3">
            <a:alphaModFix/>
          </a:blip>
          <a:srcRect b="8336" l="18647" r="8852" t="7960"/>
          <a:stretch/>
        </p:blipFill>
        <p:spPr>
          <a:xfrm rot="-9296825">
            <a:off x="7261373" y="109212"/>
            <a:ext cx="1647828" cy="1070150"/>
          </a:xfrm>
          <a:prstGeom prst="rect">
            <a:avLst/>
          </a:prstGeom>
          <a:noFill/>
          <a:ln>
            <a:noFill/>
          </a:ln>
        </p:spPr>
      </p:pic>
      <p:sp>
        <p:nvSpPr>
          <p:cNvPr id="1265" name="Google Shape;1265;p33"/>
          <p:cNvSpPr txBox="1"/>
          <p:nvPr>
            <p:ph idx="14" type="title"/>
          </p:nvPr>
        </p:nvSpPr>
        <p:spPr>
          <a:xfrm>
            <a:off x="890587" y="405328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66" name="Google Shape;1266;p33"/>
          <p:cNvSpPr txBox="1"/>
          <p:nvPr>
            <p:ph idx="15" type="subTitle"/>
          </p:nvPr>
        </p:nvSpPr>
        <p:spPr>
          <a:xfrm>
            <a:off x="2020469" y="40038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SNAP-SHOTS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34"/>
          <p:cNvSpPr/>
          <p:nvPr/>
        </p:nvSpPr>
        <p:spPr>
          <a:xfrm rot="5400000">
            <a:off x="1496537"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4"/>
          <p:cNvSpPr/>
          <p:nvPr/>
        </p:nvSpPr>
        <p:spPr>
          <a:xfrm rot="5400000">
            <a:off x="409394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4"/>
          <p:cNvSpPr/>
          <p:nvPr/>
        </p:nvSpPr>
        <p:spPr>
          <a:xfrm rot="5400000">
            <a:off x="6691361"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WE WORKING ON?</a:t>
            </a:r>
            <a:endParaRPr/>
          </a:p>
        </p:txBody>
      </p:sp>
      <p:sp>
        <p:nvSpPr>
          <p:cNvPr id="1275" name="Google Shape;1275;p34"/>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Please feel free to share what you're feeling or any specific symptoms or questions you have</a:t>
            </a:r>
            <a:endParaRPr/>
          </a:p>
        </p:txBody>
      </p:sp>
      <p:sp>
        <p:nvSpPr>
          <p:cNvPr id="1276" name="Google Shape;1276;p34"/>
          <p:cNvSpPr txBox="1"/>
          <p:nvPr>
            <p:ph idx="2" type="subTitle"/>
          </p:nvPr>
        </p:nvSpPr>
        <p:spPr>
          <a:xfrm>
            <a:off x="3524400" y="3076350"/>
            <a:ext cx="2095200" cy="100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provide me with the details of the question and any relevant context</a:t>
            </a:r>
            <a:r>
              <a:rPr lang="en"/>
              <a:t> </a:t>
            </a:r>
            <a:endParaRPr/>
          </a:p>
        </p:txBody>
      </p:sp>
      <p:sp>
        <p:nvSpPr>
          <p:cNvPr id="1277" name="Google Shape;1277;p34"/>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 be happy to help, generate, provide information to the best of my knowledge.</a:t>
            </a:r>
            <a:endParaRPr/>
          </a:p>
        </p:txBody>
      </p:sp>
      <p:sp>
        <p:nvSpPr>
          <p:cNvPr id="1278" name="Google Shape;1278;p34"/>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ASK</a:t>
            </a:r>
            <a:endParaRPr/>
          </a:p>
        </p:txBody>
      </p:sp>
      <p:sp>
        <p:nvSpPr>
          <p:cNvPr id="1279" name="Google Shape;1279;p34"/>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FEED </a:t>
            </a:r>
            <a:endParaRPr/>
          </a:p>
        </p:txBody>
      </p:sp>
      <p:sp>
        <p:nvSpPr>
          <p:cNvPr id="1280" name="Google Shape;1280;p34"/>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IDENTIFY</a:t>
            </a:r>
            <a:endParaRPr/>
          </a:p>
        </p:txBody>
      </p:sp>
      <p:grpSp>
        <p:nvGrpSpPr>
          <p:cNvPr id="1281" name="Google Shape;1281;p34"/>
          <p:cNvGrpSpPr/>
          <p:nvPr/>
        </p:nvGrpSpPr>
        <p:grpSpPr>
          <a:xfrm>
            <a:off x="1708816" y="1793256"/>
            <a:ext cx="531542" cy="602023"/>
            <a:chOff x="4020665" y="1431080"/>
            <a:chExt cx="531542" cy="602023"/>
          </a:xfrm>
        </p:grpSpPr>
        <p:sp>
          <p:nvSpPr>
            <p:cNvPr id="1282" name="Google Shape;1282;p34"/>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4"/>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4"/>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4"/>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4"/>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4"/>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4"/>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4"/>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4"/>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4"/>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4"/>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4"/>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4"/>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4"/>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4"/>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34"/>
          <p:cNvGrpSpPr/>
          <p:nvPr/>
        </p:nvGrpSpPr>
        <p:grpSpPr>
          <a:xfrm>
            <a:off x="4276642" y="1793289"/>
            <a:ext cx="590713" cy="601957"/>
            <a:chOff x="1230449" y="2288393"/>
            <a:chExt cx="590713" cy="601957"/>
          </a:xfrm>
        </p:grpSpPr>
        <p:sp>
          <p:nvSpPr>
            <p:cNvPr id="1298" name="Google Shape;1298;p34"/>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4"/>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4"/>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4"/>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4"/>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4"/>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4"/>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4"/>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4"/>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4"/>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4"/>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4"/>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4"/>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34"/>
          <p:cNvGrpSpPr/>
          <p:nvPr/>
        </p:nvGrpSpPr>
        <p:grpSpPr>
          <a:xfrm>
            <a:off x="6876691" y="1793256"/>
            <a:ext cx="585440" cy="602023"/>
            <a:chOff x="1888890" y="3144712"/>
            <a:chExt cx="585440" cy="602023"/>
          </a:xfrm>
        </p:grpSpPr>
        <p:sp>
          <p:nvSpPr>
            <p:cNvPr id="1312" name="Google Shape;1312;p34"/>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4"/>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4"/>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4"/>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4"/>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4"/>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4"/>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34"/>
          <p:cNvGrpSpPr/>
          <p:nvPr/>
        </p:nvGrpSpPr>
        <p:grpSpPr>
          <a:xfrm>
            <a:off x="8219800" y="2094550"/>
            <a:ext cx="76825" cy="76800"/>
            <a:chOff x="3104875" y="1099400"/>
            <a:chExt cx="76825" cy="76800"/>
          </a:xfrm>
        </p:grpSpPr>
        <p:sp>
          <p:nvSpPr>
            <p:cNvPr id="1320" name="Google Shape;1320;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34"/>
          <p:cNvGrpSpPr/>
          <p:nvPr/>
        </p:nvGrpSpPr>
        <p:grpSpPr>
          <a:xfrm rot="1891135">
            <a:off x="2771537" y="4334818"/>
            <a:ext cx="76828" cy="76803"/>
            <a:chOff x="3104875" y="1099400"/>
            <a:chExt cx="76825" cy="76800"/>
          </a:xfrm>
        </p:grpSpPr>
        <p:sp>
          <p:nvSpPr>
            <p:cNvPr id="1323" name="Google Shape;1323;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34"/>
          <p:cNvGrpSpPr/>
          <p:nvPr/>
        </p:nvGrpSpPr>
        <p:grpSpPr>
          <a:xfrm>
            <a:off x="3152500" y="1391963"/>
            <a:ext cx="76825" cy="76800"/>
            <a:chOff x="3104875" y="1099400"/>
            <a:chExt cx="76825" cy="76800"/>
          </a:xfrm>
        </p:grpSpPr>
        <p:sp>
          <p:nvSpPr>
            <p:cNvPr id="1326" name="Google Shape;1326;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28" name="Google Shape;1328;p34"/>
          <p:cNvPicPr preferRelativeResize="0"/>
          <p:nvPr/>
        </p:nvPicPr>
        <p:blipFill rotWithShape="1">
          <a:blip r:embed="rId3">
            <a:alphaModFix/>
          </a:blip>
          <a:srcRect b="0" l="22009" r="18455" t="0"/>
          <a:stretch/>
        </p:blipFill>
        <p:spPr>
          <a:xfrm rot="1203247">
            <a:off x="7912229" y="3946308"/>
            <a:ext cx="903665" cy="8538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sp>
        <p:nvSpPr>
          <p:cNvPr id="1333" name="Google Shape;1333;p35"/>
          <p:cNvSpPr txBox="1"/>
          <p:nvPr>
            <p:ph idx="1" type="subTitle"/>
          </p:nvPr>
        </p:nvSpPr>
        <p:spPr>
          <a:xfrm>
            <a:off x="794200" y="29964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Drugs for Common Treatment</a:t>
            </a:r>
            <a:endParaRPr b="1"/>
          </a:p>
          <a:p>
            <a:pPr indent="0" lvl="0" marL="0" rtl="0" algn="l">
              <a:spcBef>
                <a:spcPts val="0"/>
              </a:spcBef>
              <a:spcAft>
                <a:spcPts val="0"/>
              </a:spcAft>
              <a:buNone/>
            </a:pPr>
            <a:r>
              <a:t/>
            </a:r>
            <a:endParaRPr/>
          </a:p>
        </p:txBody>
      </p:sp>
      <p:pic>
        <p:nvPicPr>
          <p:cNvPr id="1334" name="Google Shape;1334;p35"/>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335" name="Google Shape;1335;p35"/>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336" name="Google Shape;1336;p35"/>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337" name="Google Shape;1337;p35"/>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338" name="Google Shape;1338;p35"/>
          <p:cNvSpPr txBox="1"/>
          <p:nvPr>
            <p:ph type="title"/>
          </p:nvPr>
        </p:nvSpPr>
        <p:spPr>
          <a:xfrm>
            <a:off x="720000" y="2171275"/>
            <a:ext cx="7351800" cy="79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ABOUT THE PROJECT</a:t>
            </a:r>
            <a:endParaRPr>
              <a:latin typeface="Montserrat"/>
              <a:ea typeface="Montserrat"/>
              <a:cs typeface="Montserrat"/>
              <a:sym typeface="Montserrat"/>
            </a:endParaRPr>
          </a:p>
        </p:txBody>
      </p:sp>
      <p:grpSp>
        <p:nvGrpSpPr>
          <p:cNvPr id="1339" name="Google Shape;1339;p35"/>
          <p:cNvGrpSpPr/>
          <p:nvPr/>
        </p:nvGrpSpPr>
        <p:grpSpPr>
          <a:xfrm>
            <a:off x="8219800" y="2094550"/>
            <a:ext cx="76825" cy="76800"/>
            <a:chOff x="3104875" y="1099400"/>
            <a:chExt cx="76825" cy="76800"/>
          </a:xfrm>
        </p:grpSpPr>
        <p:sp>
          <p:nvSpPr>
            <p:cNvPr id="1340" name="Google Shape;1340;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35"/>
          <p:cNvGrpSpPr/>
          <p:nvPr/>
        </p:nvGrpSpPr>
        <p:grpSpPr>
          <a:xfrm rot="1891135">
            <a:off x="4266962" y="4210993"/>
            <a:ext cx="76828" cy="76803"/>
            <a:chOff x="3104875" y="1099400"/>
            <a:chExt cx="76825" cy="76800"/>
          </a:xfrm>
        </p:grpSpPr>
        <p:sp>
          <p:nvSpPr>
            <p:cNvPr id="1343" name="Google Shape;1343;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45" name="Google Shape;1345;p35"/>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pic>
        <p:nvPicPr>
          <p:cNvPr id="1350" name="Google Shape;1350;p36"/>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351" name="Google Shape;1351;p36"/>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352" name="Google Shape;1352;p36"/>
          <p:cNvPicPr preferRelativeResize="0"/>
          <p:nvPr/>
        </p:nvPicPr>
        <p:blipFill rotWithShape="1">
          <a:blip r:embed="rId5">
            <a:alphaModFix/>
          </a:blip>
          <a:srcRect b="0" l="15236" r="10474" t="0"/>
          <a:stretch/>
        </p:blipFill>
        <p:spPr>
          <a:xfrm rot="1220419">
            <a:off x="252539" y="4026315"/>
            <a:ext cx="1301969" cy="1166347"/>
          </a:xfrm>
          <a:prstGeom prst="rect">
            <a:avLst/>
          </a:prstGeom>
          <a:noFill/>
          <a:ln>
            <a:noFill/>
          </a:ln>
        </p:spPr>
      </p:pic>
      <p:pic>
        <p:nvPicPr>
          <p:cNvPr id="1353" name="Google Shape;1353;p36"/>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354" name="Google Shape;1354;p36"/>
          <p:cNvGrpSpPr/>
          <p:nvPr/>
        </p:nvGrpSpPr>
        <p:grpSpPr>
          <a:xfrm>
            <a:off x="1241825" y="3080475"/>
            <a:ext cx="76825" cy="76800"/>
            <a:chOff x="3104875" y="1099400"/>
            <a:chExt cx="76825" cy="76800"/>
          </a:xfrm>
        </p:grpSpPr>
        <p:sp>
          <p:nvSpPr>
            <p:cNvPr id="1355" name="Google Shape;1355;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36"/>
          <p:cNvGrpSpPr/>
          <p:nvPr/>
        </p:nvGrpSpPr>
        <p:grpSpPr>
          <a:xfrm>
            <a:off x="4870450" y="743250"/>
            <a:ext cx="76825" cy="76800"/>
            <a:chOff x="3104875" y="1099400"/>
            <a:chExt cx="76825" cy="76800"/>
          </a:xfrm>
        </p:grpSpPr>
        <p:sp>
          <p:nvSpPr>
            <p:cNvPr id="1358" name="Google Shape;1358;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36"/>
          <p:cNvGrpSpPr/>
          <p:nvPr/>
        </p:nvGrpSpPr>
        <p:grpSpPr>
          <a:xfrm>
            <a:off x="8200950" y="2377875"/>
            <a:ext cx="76825" cy="76800"/>
            <a:chOff x="3104875" y="1099400"/>
            <a:chExt cx="76825" cy="76800"/>
          </a:xfrm>
        </p:grpSpPr>
        <p:sp>
          <p:nvSpPr>
            <p:cNvPr id="1361" name="Google Shape;1361;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 name="Google Shape;1363;p36"/>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1.Data processing:</a:t>
            </a:r>
            <a:endParaRPr sz="1400"/>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Clean and organize your dataset. Ensure that data is accurate and consistent.</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Handle missing values, if any, using appropriate techniques.</a:t>
            </a:r>
            <a:endParaRPr sz="14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t>2. Text Processing and Natural Language Understanding:</a:t>
            </a:r>
            <a:endParaRPr sz="1400"/>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Implement natural language processing techniques to understand user queries.</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Use techniques like tokenization, stemming, and lemmatization to process text.</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Consider using named entity recognition (NER) to identify disease names, medicine names, and other relevant entities.</a:t>
            </a:r>
            <a:endParaRPr sz="14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t>3. Query Matching and Retrieval:</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latin typeface="Montserrat"/>
                <a:ea typeface="Montserrat"/>
                <a:cs typeface="Montserrat"/>
                <a:sym typeface="Montserrat"/>
              </a:rPr>
              <a:t>Develop a mechanism to match user queries with diseases in your dataset.</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Use text similarity measures (e.g., cosine similarity, Jaccard similarity) to find the most relevant diseases based on user input.</a:t>
            </a:r>
            <a:endParaRPr sz="14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pic>
        <p:nvPicPr>
          <p:cNvPr id="1368" name="Google Shape;1368;p37"/>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369" name="Google Shape;1369;p37"/>
          <p:cNvPicPr preferRelativeResize="0"/>
          <p:nvPr/>
        </p:nvPicPr>
        <p:blipFill rotWithShape="1">
          <a:blip r:embed="rId4">
            <a:alphaModFix/>
          </a:blip>
          <a:srcRect b="8336" l="18647" r="8852" t="7960"/>
          <a:stretch/>
        </p:blipFill>
        <p:spPr>
          <a:xfrm rot="-1152296">
            <a:off x="7418899" y="206376"/>
            <a:ext cx="1373280" cy="891847"/>
          </a:xfrm>
          <a:prstGeom prst="rect">
            <a:avLst/>
          </a:prstGeom>
          <a:noFill/>
          <a:ln>
            <a:noFill/>
          </a:ln>
        </p:spPr>
      </p:pic>
      <p:pic>
        <p:nvPicPr>
          <p:cNvPr id="1370" name="Google Shape;1370;p37"/>
          <p:cNvPicPr preferRelativeResize="0"/>
          <p:nvPr/>
        </p:nvPicPr>
        <p:blipFill rotWithShape="1">
          <a:blip r:embed="rId5">
            <a:alphaModFix/>
          </a:blip>
          <a:srcRect b="0" l="15236" r="10474" t="0"/>
          <a:stretch/>
        </p:blipFill>
        <p:spPr>
          <a:xfrm rot="1220413">
            <a:off x="112628" y="4065265"/>
            <a:ext cx="904518" cy="810296"/>
          </a:xfrm>
          <a:prstGeom prst="rect">
            <a:avLst/>
          </a:prstGeom>
          <a:noFill/>
          <a:ln>
            <a:noFill/>
          </a:ln>
        </p:spPr>
      </p:pic>
      <p:pic>
        <p:nvPicPr>
          <p:cNvPr id="1371" name="Google Shape;1371;p37"/>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372" name="Google Shape;1372;p37"/>
          <p:cNvGrpSpPr/>
          <p:nvPr/>
        </p:nvGrpSpPr>
        <p:grpSpPr>
          <a:xfrm>
            <a:off x="1241825" y="3080475"/>
            <a:ext cx="76825" cy="76800"/>
            <a:chOff x="3104875" y="1099400"/>
            <a:chExt cx="76825" cy="76800"/>
          </a:xfrm>
        </p:grpSpPr>
        <p:sp>
          <p:nvSpPr>
            <p:cNvPr id="1373" name="Google Shape;1373;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37"/>
          <p:cNvGrpSpPr/>
          <p:nvPr/>
        </p:nvGrpSpPr>
        <p:grpSpPr>
          <a:xfrm>
            <a:off x="4870450" y="743250"/>
            <a:ext cx="76825" cy="76800"/>
            <a:chOff x="3104875" y="1099400"/>
            <a:chExt cx="76825" cy="76800"/>
          </a:xfrm>
        </p:grpSpPr>
        <p:sp>
          <p:nvSpPr>
            <p:cNvPr id="1376" name="Google Shape;1376;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37"/>
          <p:cNvGrpSpPr/>
          <p:nvPr/>
        </p:nvGrpSpPr>
        <p:grpSpPr>
          <a:xfrm>
            <a:off x="8200950" y="2377875"/>
            <a:ext cx="76825" cy="76800"/>
            <a:chOff x="3104875" y="1099400"/>
            <a:chExt cx="76825" cy="76800"/>
          </a:xfrm>
        </p:grpSpPr>
        <p:sp>
          <p:nvSpPr>
            <p:cNvPr id="1379" name="Google Shape;1379;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 name="Google Shape;1381;p37"/>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300"/>
              <a:t>4. </a:t>
            </a:r>
            <a:r>
              <a:rPr lang="en" sz="1300"/>
              <a:t>Medicine Recommendation: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latin typeface="Montserrat"/>
                <a:ea typeface="Montserrat"/>
                <a:cs typeface="Montserrat"/>
                <a:sym typeface="Montserrat"/>
              </a:rPr>
              <a:t>For the selected disease, retrieve the associated remedies and medicines from your dataset.</a:t>
            </a:r>
            <a:endParaRPr sz="1300">
              <a:latin typeface="Montserrat"/>
              <a:ea typeface="Montserrat"/>
              <a:cs typeface="Montserrat"/>
              <a:sym typeface="Montserrat"/>
            </a:endParaRPr>
          </a:p>
          <a:p>
            <a:pPr indent="0" lvl="0" marL="0" rtl="0" algn="l">
              <a:spcBef>
                <a:spcPts val="0"/>
              </a:spcBef>
              <a:spcAft>
                <a:spcPts val="0"/>
              </a:spcAft>
              <a:buNone/>
            </a:pPr>
            <a:r>
              <a:rPr lang="en" sz="1300">
                <a:latin typeface="Montserrat"/>
                <a:ea typeface="Montserrat"/>
                <a:cs typeface="Montserrat"/>
                <a:sym typeface="Montserrat"/>
              </a:rPr>
              <a:t>You could use a rule-based approach, where you pre-define which medicines are associated with each disease.</a:t>
            </a:r>
            <a:endParaRPr sz="1300">
              <a:latin typeface="Montserrat"/>
              <a:ea typeface="Montserrat"/>
              <a:cs typeface="Montserrat"/>
              <a:sym typeface="Montserrat"/>
            </a:endParaRPr>
          </a:p>
          <a:p>
            <a:pPr indent="0" lvl="0" marL="0" rtl="0" algn="l">
              <a:spcBef>
                <a:spcPts val="0"/>
              </a:spcBef>
              <a:spcAft>
                <a:spcPts val="0"/>
              </a:spcAft>
              <a:buNone/>
            </a:pPr>
            <a:r>
              <a:rPr lang="en" sz="1300">
                <a:latin typeface="Montserrat"/>
                <a:ea typeface="Montserrat"/>
                <a:cs typeface="Montserrat"/>
                <a:sym typeface="Montserrat"/>
              </a:rPr>
              <a:t>Alternatively, you could use machine learning or deep learning models to learn associations between diseases and medicines based on your dataset.</a:t>
            </a:r>
            <a:endParaRPr sz="1300">
              <a:latin typeface="Montserrat"/>
              <a:ea typeface="Montserrat"/>
              <a:cs typeface="Montserrat"/>
              <a:sym typeface="Montserrat"/>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latin typeface="Montserrat"/>
              <a:ea typeface="Montserrat"/>
              <a:cs typeface="Montserrat"/>
              <a:sym typeface="Montserrat"/>
            </a:endParaRPr>
          </a:p>
          <a:p>
            <a:pPr indent="0" lvl="0" marL="0" rtl="0" algn="l">
              <a:spcBef>
                <a:spcPts val="0"/>
              </a:spcBef>
              <a:spcAft>
                <a:spcPts val="0"/>
              </a:spcAft>
              <a:buNone/>
            </a:pPr>
            <a:r>
              <a:rPr lang="en" sz="1300"/>
              <a:t>5. </a:t>
            </a:r>
            <a:r>
              <a:rPr lang="en" sz="1300"/>
              <a:t>Testing and Validation:</a:t>
            </a:r>
            <a:endParaRPr sz="1300"/>
          </a:p>
          <a:p>
            <a:pPr indent="0" lvl="0" marL="0" rtl="0" algn="l">
              <a:spcBef>
                <a:spcPts val="0"/>
              </a:spcBef>
              <a:spcAft>
                <a:spcPts val="0"/>
              </a:spcAft>
              <a:buNone/>
            </a:pPr>
            <a:r>
              <a:t/>
            </a:r>
            <a:endParaRPr sz="1300">
              <a:latin typeface="Montserrat"/>
              <a:ea typeface="Montserrat"/>
              <a:cs typeface="Montserrat"/>
              <a:sym typeface="Montserrat"/>
            </a:endParaRPr>
          </a:p>
          <a:p>
            <a:pPr indent="0" lvl="0" marL="0" rtl="0" algn="l">
              <a:spcBef>
                <a:spcPts val="0"/>
              </a:spcBef>
              <a:spcAft>
                <a:spcPts val="0"/>
              </a:spcAft>
              <a:buNone/>
            </a:pPr>
            <a:r>
              <a:rPr lang="en" sz="1300">
                <a:latin typeface="Montserrat"/>
                <a:ea typeface="Montserrat"/>
                <a:cs typeface="Montserrat"/>
                <a:sym typeface="Montserrat"/>
              </a:rPr>
              <a:t>Test your system with a variety of queries to ensure accurate disease matching and medicine recommendations.</a:t>
            </a:r>
            <a:endParaRPr sz="1300">
              <a:latin typeface="Montserrat"/>
              <a:ea typeface="Montserrat"/>
              <a:cs typeface="Montserrat"/>
              <a:sym typeface="Montserrat"/>
            </a:endParaRPr>
          </a:p>
          <a:p>
            <a:pPr indent="0" lvl="0" marL="0" rtl="0" algn="l">
              <a:spcBef>
                <a:spcPts val="0"/>
              </a:spcBef>
              <a:spcAft>
                <a:spcPts val="0"/>
              </a:spcAft>
              <a:buNone/>
            </a:pPr>
            <a:r>
              <a:rPr lang="en" sz="1300">
                <a:latin typeface="Montserrat"/>
                <a:ea typeface="Montserrat"/>
                <a:cs typeface="Montserrat"/>
                <a:sym typeface="Montserrat"/>
              </a:rPr>
              <a:t>Validate the recommendations with medical experts or professionals to ensure the correctness and safety of the suggestions.</a:t>
            </a:r>
            <a:endParaRPr sz="1300">
              <a:latin typeface="Montserrat"/>
              <a:ea typeface="Montserrat"/>
              <a:cs typeface="Montserrat"/>
              <a:sym typeface="Montserrat"/>
            </a:endParaRPr>
          </a:p>
          <a:p>
            <a:pPr indent="0" lvl="0" marL="0" rtl="0" algn="l">
              <a:spcBef>
                <a:spcPts val="0"/>
              </a:spcBef>
              <a:spcAft>
                <a:spcPts val="0"/>
              </a:spcAft>
              <a:buNone/>
            </a:pPr>
            <a:r>
              <a:t/>
            </a:r>
            <a:endParaRPr sz="1300">
              <a:latin typeface="Montserrat"/>
              <a:ea typeface="Montserrat"/>
              <a:cs typeface="Montserrat"/>
              <a:sym typeface="Montserrat"/>
            </a:endParaRPr>
          </a:p>
          <a:p>
            <a:pPr indent="0" lvl="0" marL="0" rtl="0" algn="l">
              <a:spcBef>
                <a:spcPts val="0"/>
              </a:spcBef>
              <a:spcAft>
                <a:spcPts val="0"/>
              </a:spcAft>
              <a:buNone/>
            </a:pPr>
            <a:r>
              <a:rPr lang="en" sz="1300"/>
              <a:t>6. </a:t>
            </a:r>
            <a:r>
              <a:rPr lang="en" sz="1300"/>
              <a:t>Continual Improvement: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latin typeface="Montserrat"/>
                <a:ea typeface="Montserrat"/>
                <a:cs typeface="Montserrat"/>
                <a:sym typeface="Montserrat"/>
              </a:rPr>
              <a:t>Gather user feedback and continuously improve your system based on user interactions and suggestions.</a:t>
            </a:r>
            <a:endParaRPr sz="1300">
              <a:latin typeface="Montserrat"/>
              <a:ea typeface="Montserrat"/>
              <a:cs typeface="Montserrat"/>
              <a:sym typeface="Montserrat"/>
            </a:endParaRPr>
          </a:p>
          <a:p>
            <a:pPr indent="0" lvl="0" marL="0" rtl="0" algn="l">
              <a:spcBef>
                <a:spcPts val="0"/>
              </a:spcBef>
              <a:spcAft>
                <a:spcPts val="0"/>
              </a:spcAft>
              <a:buNone/>
            </a:pPr>
            <a:r>
              <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38"/>
          <p:cNvSpPr txBox="1"/>
          <p:nvPr>
            <p:ph idx="1" type="subTitle"/>
          </p:nvPr>
        </p:nvSpPr>
        <p:spPr>
          <a:xfrm>
            <a:off x="794200" y="29964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Drugs for Common Treatment</a:t>
            </a:r>
            <a:endParaRPr b="1"/>
          </a:p>
          <a:p>
            <a:pPr indent="0" lvl="0" marL="0" rtl="0" algn="l">
              <a:spcBef>
                <a:spcPts val="0"/>
              </a:spcBef>
              <a:spcAft>
                <a:spcPts val="0"/>
              </a:spcAft>
              <a:buNone/>
            </a:pPr>
            <a:r>
              <a:t/>
            </a:r>
            <a:endParaRPr/>
          </a:p>
        </p:txBody>
      </p:sp>
      <p:pic>
        <p:nvPicPr>
          <p:cNvPr id="1387" name="Google Shape;1387;p38"/>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388" name="Google Shape;1388;p38"/>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389" name="Google Shape;1389;p38"/>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390" name="Google Shape;1390;p38"/>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391" name="Google Shape;1391;p38"/>
          <p:cNvSpPr txBox="1"/>
          <p:nvPr>
            <p:ph type="title"/>
          </p:nvPr>
        </p:nvSpPr>
        <p:spPr>
          <a:xfrm>
            <a:off x="720000" y="2171275"/>
            <a:ext cx="7351800" cy="79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PROBLEM STATEMENT</a:t>
            </a:r>
            <a:endParaRPr>
              <a:latin typeface="Montserrat"/>
              <a:ea typeface="Montserrat"/>
              <a:cs typeface="Montserrat"/>
              <a:sym typeface="Montserrat"/>
            </a:endParaRPr>
          </a:p>
        </p:txBody>
      </p:sp>
      <p:grpSp>
        <p:nvGrpSpPr>
          <p:cNvPr id="1392" name="Google Shape;1392;p38"/>
          <p:cNvGrpSpPr/>
          <p:nvPr/>
        </p:nvGrpSpPr>
        <p:grpSpPr>
          <a:xfrm>
            <a:off x="8219800" y="2094550"/>
            <a:ext cx="76825" cy="76800"/>
            <a:chOff x="3104875" y="1099400"/>
            <a:chExt cx="76825" cy="76800"/>
          </a:xfrm>
        </p:grpSpPr>
        <p:sp>
          <p:nvSpPr>
            <p:cNvPr id="1393" name="Google Shape;1393;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38"/>
          <p:cNvGrpSpPr/>
          <p:nvPr/>
        </p:nvGrpSpPr>
        <p:grpSpPr>
          <a:xfrm rot="1891135">
            <a:off x="4266962" y="4210993"/>
            <a:ext cx="76828" cy="76803"/>
            <a:chOff x="3104875" y="1099400"/>
            <a:chExt cx="76825" cy="76800"/>
          </a:xfrm>
        </p:grpSpPr>
        <p:sp>
          <p:nvSpPr>
            <p:cNvPr id="1396" name="Google Shape;1396;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98" name="Google Shape;1398;p38"/>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pic>
        <p:nvPicPr>
          <p:cNvPr id="1403" name="Google Shape;1403;p39"/>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404" name="Google Shape;1404;p39"/>
          <p:cNvPicPr preferRelativeResize="0"/>
          <p:nvPr/>
        </p:nvPicPr>
        <p:blipFill rotWithShape="1">
          <a:blip r:embed="rId4">
            <a:alphaModFix/>
          </a:blip>
          <a:srcRect b="8336" l="18647" r="8852" t="7960"/>
          <a:stretch/>
        </p:blipFill>
        <p:spPr>
          <a:xfrm rot="-1152296">
            <a:off x="7418899" y="206376"/>
            <a:ext cx="1373280" cy="891847"/>
          </a:xfrm>
          <a:prstGeom prst="rect">
            <a:avLst/>
          </a:prstGeom>
          <a:noFill/>
          <a:ln>
            <a:noFill/>
          </a:ln>
        </p:spPr>
      </p:pic>
      <p:pic>
        <p:nvPicPr>
          <p:cNvPr id="1405" name="Google Shape;1405;p39"/>
          <p:cNvPicPr preferRelativeResize="0"/>
          <p:nvPr/>
        </p:nvPicPr>
        <p:blipFill rotWithShape="1">
          <a:blip r:embed="rId5">
            <a:alphaModFix/>
          </a:blip>
          <a:srcRect b="0" l="15236" r="10474" t="0"/>
          <a:stretch/>
        </p:blipFill>
        <p:spPr>
          <a:xfrm rot="1220413">
            <a:off x="112628" y="4065265"/>
            <a:ext cx="904518" cy="810296"/>
          </a:xfrm>
          <a:prstGeom prst="rect">
            <a:avLst/>
          </a:prstGeom>
          <a:noFill/>
          <a:ln>
            <a:noFill/>
          </a:ln>
        </p:spPr>
      </p:pic>
      <p:pic>
        <p:nvPicPr>
          <p:cNvPr id="1406" name="Google Shape;1406;p39"/>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407" name="Google Shape;1407;p39"/>
          <p:cNvGrpSpPr/>
          <p:nvPr/>
        </p:nvGrpSpPr>
        <p:grpSpPr>
          <a:xfrm>
            <a:off x="1241825" y="3080475"/>
            <a:ext cx="76825" cy="76800"/>
            <a:chOff x="3104875" y="1099400"/>
            <a:chExt cx="76825" cy="76800"/>
          </a:xfrm>
        </p:grpSpPr>
        <p:sp>
          <p:nvSpPr>
            <p:cNvPr id="1408" name="Google Shape;1408;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39"/>
          <p:cNvGrpSpPr/>
          <p:nvPr/>
        </p:nvGrpSpPr>
        <p:grpSpPr>
          <a:xfrm>
            <a:off x="4870450" y="743250"/>
            <a:ext cx="76825" cy="76800"/>
            <a:chOff x="3104875" y="1099400"/>
            <a:chExt cx="76825" cy="76800"/>
          </a:xfrm>
        </p:grpSpPr>
        <p:sp>
          <p:nvSpPr>
            <p:cNvPr id="1411" name="Google Shape;1411;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39"/>
          <p:cNvGrpSpPr/>
          <p:nvPr/>
        </p:nvGrpSpPr>
        <p:grpSpPr>
          <a:xfrm>
            <a:off x="8200950" y="2377875"/>
            <a:ext cx="76825" cy="76800"/>
            <a:chOff x="3104875" y="1099400"/>
            <a:chExt cx="76825" cy="76800"/>
          </a:xfrm>
        </p:grpSpPr>
        <p:sp>
          <p:nvSpPr>
            <p:cNvPr id="1414" name="Google Shape;1414;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 name="Google Shape;1416;p39"/>
          <p:cNvSpPr txBox="1"/>
          <p:nvPr>
            <p:ph type="title"/>
          </p:nvPr>
        </p:nvSpPr>
        <p:spPr>
          <a:xfrm>
            <a:off x="275375" y="315850"/>
            <a:ext cx="8407800" cy="455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rPr lang="en" sz="1400">
                <a:latin typeface="Montserrat"/>
                <a:ea typeface="Montserrat"/>
                <a:cs typeface="Montserrat"/>
                <a:sym typeface="Montserrat"/>
              </a:rPr>
              <a:t>In the world of healthcare, it's really important to give people the right medical advice at the right time. But there's a tricky problem we need to tackle called the "cold start." This happens when we don't have enough past information about a person to suggest the best medicine for their illness. Imagine if you just started using a health app, and it doesn't know anything about your medical history yet – that's the "cold start."</a:t>
            </a:r>
            <a:endParaRPr sz="14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Now, there's this cool tool called the "Bolt" package. It's like a super-smart helper that understands what people say in everyday language. We want to use this tool to help us understand what people are asking about their health.</a:t>
            </a:r>
            <a:endParaRPr sz="14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latin typeface="Montserrat"/>
                <a:ea typeface="Montserrat"/>
                <a:cs typeface="Montserrat"/>
                <a:sym typeface="Montserrat"/>
              </a:rPr>
              <a:t>So, our project is all about using a big collection of information about common diseases. We have details about what each disease is like, what precautions to take, and what remedies can help. With this info, we want to make a system that can suggest the right medicine for a disease, even if we don't know much about the person asking.</a:t>
            </a:r>
            <a:endParaRPr sz="14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40"/>
          <p:cNvSpPr txBox="1"/>
          <p:nvPr>
            <p:ph idx="1" type="subTitle"/>
          </p:nvPr>
        </p:nvSpPr>
        <p:spPr>
          <a:xfrm>
            <a:off x="794200" y="29964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Drugs for Common Treatment</a:t>
            </a:r>
            <a:endParaRPr b="1"/>
          </a:p>
          <a:p>
            <a:pPr indent="0" lvl="0" marL="0" rtl="0" algn="l">
              <a:spcBef>
                <a:spcPts val="0"/>
              </a:spcBef>
              <a:spcAft>
                <a:spcPts val="0"/>
              </a:spcAft>
              <a:buNone/>
            </a:pPr>
            <a:r>
              <a:t/>
            </a:r>
            <a:endParaRPr/>
          </a:p>
        </p:txBody>
      </p:sp>
      <p:pic>
        <p:nvPicPr>
          <p:cNvPr id="1422" name="Google Shape;1422;p40"/>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23" name="Google Shape;1423;p40"/>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24" name="Google Shape;1424;p40"/>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25" name="Google Shape;1425;p40"/>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26" name="Google Shape;1426;p40"/>
          <p:cNvSpPr txBox="1"/>
          <p:nvPr>
            <p:ph type="title"/>
          </p:nvPr>
        </p:nvSpPr>
        <p:spPr>
          <a:xfrm>
            <a:off x="720000" y="2171275"/>
            <a:ext cx="7351800" cy="79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ABSTRACT</a:t>
            </a:r>
            <a:endParaRPr>
              <a:latin typeface="Montserrat"/>
              <a:ea typeface="Montserrat"/>
              <a:cs typeface="Montserrat"/>
              <a:sym typeface="Montserrat"/>
            </a:endParaRPr>
          </a:p>
        </p:txBody>
      </p:sp>
      <p:grpSp>
        <p:nvGrpSpPr>
          <p:cNvPr id="1427" name="Google Shape;1427;p40"/>
          <p:cNvGrpSpPr/>
          <p:nvPr/>
        </p:nvGrpSpPr>
        <p:grpSpPr>
          <a:xfrm>
            <a:off x="8219800" y="2094550"/>
            <a:ext cx="76825" cy="76800"/>
            <a:chOff x="3104875" y="1099400"/>
            <a:chExt cx="76825" cy="76800"/>
          </a:xfrm>
        </p:grpSpPr>
        <p:sp>
          <p:nvSpPr>
            <p:cNvPr id="1428" name="Google Shape;1428;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40"/>
          <p:cNvGrpSpPr/>
          <p:nvPr/>
        </p:nvGrpSpPr>
        <p:grpSpPr>
          <a:xfrm rot="1891135">
            <a:off x="4266962" y="4210993"/>
            <a:ext cx="76828" cy="76803"/>
            <a:chOff x="3104875" y="1099400"/>
            <a:chExt cx="76825" cy="76800"/>
          </a:xfrm>
        </p:grpSpPr>
        <p:sp>
          <p:nvSpPr>
            <p:cNvPr id="1431" name="Google Shape;1431;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3" name="Google Shape;1433;p40"/>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